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60"/>
  </p:notesMasterIdLst>
  <p:sldIdLst>
    <p:sldId id="258" r:id="rId2"/>
    <p:sldId id="457" r:id="rId3"/>
    <p:sldId id="408" r:id="rId4"/>
    <p:sldId id="309" r:id="rId5"/>
    <p:sldId id="409" r:id="rId6"/>
    <p:sldId id="461" r:id="rId7"/>
    <p:sldId id="429" r:id="rId8"/>
    <p:sldId id="430" r:id="rId9"/>
    <p:sldId id="451" r:id="rId10"/>
    <p:sldId id="410" r:id="rId11"/>
    <p:sldId id="417" r:id="rId12"/>
    <p:sldId id="414" r:id="rId13"/>
    <p:sldId id="413" r:id="rId14"/>
    <p:sldId id="412" r:id="rId15"/>
    <p:sldId id="411" r:id="rId16"/>
    <p:sldId id="416" r:id="rId17"/>
    <p:sldId id="418" r:id="rId18"/>
    <p:sldId id="420" r:id="rId19"/>
    <p:sldId id="450" r:id="rId20"/>
    <p:sldId id="462" r:id="rId21"/>
    <p:sldId id="463" r:id="rId22"/>
    <p:sldId id="464" r:id="rId23"/>
    <p:sldId id="415" r:id="rId24"/>
    <p:sldId id="467" r:id="rId25"/>
    <p:sldId id="468" r:id="rId26"/>
    <p:sldId id="447" r:id="rId27"/>
    <p:sldId id="422" r:id="rId28"/>
    <p:sldId id="423" r:id="rId29"/>
    <p:sldId id="424" r:id="rId30"/>
    <p:sldId id="425" r:id="rId31"/>
    <p:sldId id="427" r:id="rId32"/>
    <p:sldId id="428" r:id="rId33"/>
    <p:sldId id="449" r:id="rId34"/>
    <p:sldId id="433" r:id="rId35"/>
    <p:sldId id="431" r:id="rId36"/>
    <p:sldId id="432" r:id="rId37"/>
    <p:sldId id="426" r:id="rId38"/>
    <p:sldId id="434" r:id="rId39"/>
    <p:sldId id="435" r:id="rId40"/>
    <p:sldId id="458" r:id="rId41"/>
    <p:sldId id="438" r:id="rId42"/>
    <p:sldId id="439" r:id="rId43"/>
    <p:sldId id="440" r:id="rId44"/>
    <p:sldId id="453" r:id="rId45"/>
    <p:sldId id="454" r:id="rId46"/>
    <p:sldId id="437" r:id="rId47"/>
    <p:sldId id="441" r:id="rId48"/>
    <p:sldId id="452" r:id="rId49"/>
    <p:sldId id="442" r:id="rId50"/>
    <p:sldId id="456" r:id="rId51"/>
    <p:sldId id="448" r:id="rId52"/>
    <p:sldId id="455" r:id="rId53"/>
    <p:sldId id="466" r:id="rId54"/>
    <p:sldId id="444" r:id="rId55"/>
    <p:sldId id="312" r:id="rId56"/>
    <p:sldId id="445" r:id="rId57"/>
    <p:sldId id="314" r:id="rId58"/>
    <p:sldId id="460" r:id="rId5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596C9E-6050-4165-B493-352381A536FA}">
          <p14:sldIdLst>
            <p14:sldId id="258"/>
            <p14:sldId id="457"/>
            <p14:sldId id="408"/>
            <p14:sldId id="309"/>
            <p14:sldId id="409"/>
            <p14:sldId id="461"/>
            <p14:sldId id="429"/>
            <p14:sldId id="430"/>
            <p14:sldId id="451"/>
            <p14:sldId id="410"/>
            <p14:sldId id="417"/>
            <p14:sldId id="414"/>
            <p14:sldId id="413"/>
            <p14:sldId id="412"/>
            <p14:sldId id="411"/>
            <p14:sldId id="416"/>
            <p14:sldId id="418"/>
            <p14:sldId id="420"/>
            <p14:sldId id="450"/>
            <p14:sldId id="462"/>
            <p14:sldId id="463"/>
            <p14:sldId id="464"/>
            <p14:sldId id="415"/>
            <p14:sldId id="467"/>
            <p14:sldId id="468"/>
            <p14:sldId id="447"/>
            <p14:sldId id="422"/>
            <p14:sldId id="423"/>
            <p14:sldId id="424"/>
            <p14:sldId id="425"/>
            <p14:sldId id="427"/>
            <p14:sldId id="428"/>
            <p14:sldId id="449"/>
            <p14:sldId id="433"/>
            <p14:sldId id="431"/>
            <p14:sldId id="432"/>
            <p14:sldId id="426"/>
            <p14:sldId id="434"/>
            <p14:sldId id="435"/>
            <p14:sldId id="458"/>
            <p14:sldId id="438"/>
            <p14:sldId id="439"/>
            <p14:sldId id="440"/>
            <p14:sldId id="453"/>
            <p14:sldId id="454"/>
            <p14:sldId id="437"/>
            <p14:sldId id="441"/>
            <p14:sldId id="452"/>
            <p14:sldId id="442"/>
            <p14:sldId id="456"/>
            <p14:sldId id="448"/>
            <p14:sldId id="455"/>
            <p14:sldId id="466"/>
          </p14:sldIdLst>
        </p14:section>
        <p14:section name="Practical Intro" id="{1EFBF455-8CEE-490B-AFCF-D62E42C236BB}">
          <p14:sldIdLst>
            <p14:sldId id="444"/>
            <p14:sldId id="312"/>
            <p14:sldId id="445"/>
            <p14:sldId id="314"/>
            <p14:sldId id="460"/>
          </p14:sldIdLst>
        </p14:section>
        <p14:section name="Additional slides" id="{90CDB24B-2B2C-4F44-9B98-851744395D4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685B21-81F7-B6DC-0084-9697E833F169}" name="Wölke Friederike" initials="FW" userId="S::wolke@fzp.czu.cz::69d941ad-20a3-44bf-bc0e-e0219766b2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FF0000"/>
    <a:srgbClr val="549E39"/>
    <a:srgbClr val="23373B"/>
    <a:srgbClr val="002060"/>
    <a:srgbClr val="FFFF00"/>
    <a:srgbClr val="D9D9D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83B2D5-CF93-4041-8544-3C731760F7EA}" v="220" dt="2024-11-17T09:15:48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ölke Friederike" userId="69d941ad-20a3-44bf-bc0e-e0219766b24c" providerId="ADAL" clId="{F6CA4F94-D007-4C20-9202-1F226D5FC1DF}"/>
    <pc:docChg chg="custSel addSld delSld modSld sldOrd modSection">
      <pc:chgData name="Wölke Friederike" userId="69d941ad-20a3-44bf-bc0e-e0219766b24c" providerId="ADAL" clId="{F6CA4F94-D007-4C20-9202-1F226D5FC1DF}" dt="2024-11-15T11:34:06.719" v="4011" actId="47"/>
      <pc:docMkLst>
        <pc:docMk/>
      </pc:docMkLst>
      <pc:sldChg chg="addSp modSp mod">
        <pc:chgData name="Wölke Friederike" userId="69d941ad-20a3-44bf-bc0e-e0219766b24c" providerId="ADAL" clId="{F6CA4F94-D007-4C20-9202-1F226D5FC1DF}" dt="2024-11-15T10:18:00.997" v="2332" actId="14100"/>
        <pc:sldMkLst>
          <pc:docMk/>
          <pc:sldMk cId="3185251016" sldId="408"/>
        </pc:sldMkLst>
        <pc:spChg chg="add mod">
          <ac:chgData name="Wölke Friederike" userId="69d941ad-20a3-44bf-bc0e-e0219766b24c" providerId="ADAL" clId="{F6CA4F94-D007-4C20-9202-1F226D5FC1DF}" dt="2024-11-15T10:18:00.997" v="2332" actId="14100"/>
          <ac:spMkLst>
            <pc:docMk/>
            <pc:sldMk cId="3185251016" sldId="408"/>
            <ac:spMk id="7" creationId="{A0A23B96-1281-6194-F313-415E5B730614}"/>
          </ac:spMkLst>
        </pc:spChg>
      </pc:sldChg>
      <pc:sldChg chg="modNotesTx">
        <pc:chgData name="Wölke Friederike" userId="69d941ad-20a3-44bf-bc0e-e0219766b24c" providerId="ADAL" clId="{F6CA4F94-D007-4C20-9202-1F226D5FC1DF}" dt="2024-11-15T09:59:50.616" v="2099" actId="113"/>
        <pc:sldMkLst>
          <pc:docMk/>
          <pc:sldMk cId="4132570008" sldId="410"/>
        </pc:sldMkLst>
      </pc:sldChg>
      <pc:sldChg chg="addSp modSp mod modNotesTx">
        <pc:chgData name="Wölke Friederike" userId="69d941ad-20a3-44bf-bc0e-e0219766b24c" providerId="ADAL" clId="{F6CA4F94-D007-4C20-9202-1F226D5FC1DF}" dt="2024-11-15T10:32:56.276" v="3737" actId="20577"/>
        <pc:sldMkLst>
          <pc:docMk/>
          <pc:sldMk cId="3213702748" sldId="416"/>
        </pc:sldMkLst>
        <pc:spChg chg="add mod">
          <ac:chgData name="Wölke Friederike" userId="69d941ad-20a3-44bf-bc0e-e0219766b24c" providerId="ADAL" clId="{F6CA4F94-D007-4C20-9202-1F226D5FC1DF}" dt="2024-11-15T10:23:58.619" v="2995" actId="20577"/>
          <ac:spMkLst>
            <pc:docMk/>
            <pc:sldMk cId="3213702748" sldId="416"/>
            <ac:spMk id="4" creationId="{9C6F7CE8-4EC5-2C76-4286-43758848C6F9}"/>
          </ac:spMkLst>
        </pc:spChg>
      </pc:sldChg>
      <pc:sldChg chg="addSp delSp modSp mod modNotesTx">
        <pc:chgData name="Wölke Friederike" userId="69d941ad-20a3-44bf-bc0e-e0219766b24c" providerId="ADAL" clId="{F6CA4F94-D007-4C20-9202-1F226D5FC1DF}" dt="2024-11-15T10:39:04.450" v="4010" actId="20577"/>
        <pc:sldMkLst>
          <pc:docMk/>
          <pc:sldMk cId="174540454" sldId="420"/>
        </pc:sldMkLst>
        <pc:spChg chg="mod">
          <ac:chgData name="Wölke Friederike" userId="69d941ad-20a3-44bf-bc0e-e0219766b24c" providerId="ADAL" clId="{F6CA4F94-D007-4C20-9202-1F226D5FC1DF}" dt="2024-11-15T10:35:39.036" v="3819" actId="114"/>
          <ac:spMkLst>
            <pc:docMk/>
            <pc:sldMk cId="174540454" sldId="420"/>
            <ac:spMk id="5" creationId="{F87FD1D5-AD88-CE0B-9472-F2726C4EC26D}"/>
          </ac:spMkLst>
        </pc:spChg>
        <pc:picChg chg="del">
          <ac:chgData name="Wölke Friederike" userId="69d941ad-20a3-44bf-bc0e-e0219766b24c" providerId="ADAL" clId="{F6CA4F94-D007-4C20-9202-1F226D5FC1DF}" dt="2024-11-15T10:34:34.870" v="3744" actId="478"/>
          <ac:picMkLst>
            <pc:docMk/>
            <pc:sldMk cId="174540454" sldId="420"/>
            <ac:picMk id="4" creationId="{3397AA42-9988-0B00-3D42-5A2547DAE2A7}"/>
          </ac:picMkLst>
        </pc:picChg>
        <pc:picChg chg="add mod">
          <ac:chgData name="Wölke Friederike" userId="69d941ad-20a3-44bf-bc0e-e0219766b24c" providerId="ADAL" clId="{F6CA4F94-D007-4C20-9202-1F226D5FC1DF}" dt="2024-11-15T10:34:44.206" v="3747" actId="1076"/>
          <ac:picMkLst>
            <pc:docMk/>
            <pc:sldMk cId="174540454" sldId="420"/>
            <ac:picMk id="6" creationId="{3C9860A1-69FB-EA5E-75D1-4738BA3D9F14}"/>
          </ac:picMkLst>
        </pc:picChg>
      </pc:sldChg>
      <pc:sldChg chg="modNotesTx">
        <pc:chgData name="Wölke Friederike" userId="69d941ad-20a3-44bf-bc0e-e0219766b24c" providerId="ADAL" clId="{F6CA4F94-D007-4C20-9202-1F226D5FC1DF}" dt="2024-11-15T09:33:33.699" v="1003" actId="20577"/>
        <pc:sldMkLst>
          <pc:docMk/>
          <pc:sldMk cId="3227306961" sldId="430"/>
        </pc:sldMkLst>
      </pc:sldChg>
      <pc:sldChg chg="modSp mod">
        <pc:chgData name="Wölke Friederike" userId="69d941ad-20a3-44bf-bc0e-e0219766b24c" providerId="ADAL" clId="{F6CA4F94-D007-4C20-9202-1F226D5FC1DF}" dt="2024-11-15T10:18:28.047" v="2340" actId="465"/>
        <pc:sldMkLst>
          <pc:docMk/>
          <pc:sldMk cId="234646824" sldId="455"/>
        </pc:sldMkLst>
        <pc:spChg chg="mod">
          <ac:chgData name="Wölke Friederike" userId="69d941ad-20a3-44bf-bc0e-e0219766b24c" providerId="ADAL" clId="{F6CA4F94-D007-4C20-9202-1F226D5FC1DF}" dt="2024-11-15T10:18:28.047" v="2340" actId="465"/>
          <ac:spMkLst>
            <pc:docMk/>
            <pc:sldMk cId="234646824" sldId="455"/>
            <ac:spMk id="4" creationId="{3BBD6D0F-D3C4-AF51-C987-C82DC113748D}"/>
          </ac:spMkLst>
        </pc:spChg>
      </pc:sldChg>
      <pc:sldChg chg="del">
        <pc:chgData name="Wölke Friederike" userId="69d941ad-20a3-44bf-bc0e-e0219766b24c" providerId="ADAL" clId="{F6CA4F94-D007-4C20-9202-1F226D5FC1DF}" dt="2024-11-15T10:18:07.706" v="2333" actId="47"/>
        <pc:sldMkLst>
          <pc:docMk/>
          <pc:sldMk cId="1810742326" sldId="459"/>
        </pc:sldMkLst>
      </pc:sldChg>
      <pc:sldChg chg="addSp modSp mod">
        <pc:chgData name="Wölke Friederike" userId="69d941ad-20a3-44bf-bc0e-e0219766b24c" providerId="ADAL" clId="{F6CA4F94-D007-4C20-9202-1F226D5FC1DF}" dt="2024-11-15T09:42:50.935" v="1080"/>
        <pc:sldMkLst>
          <pc:docMk/>
          <pc:sldMk cId="3528323739" sldId="462"/>
        </pc:sldMkLst>
        <pc:spChg chg="mod">
          <ac:chgData name="Wölke Friederike" userId="69d941ad-20a3-44bf-bc0e-e0219766b24c" providerId="ADAL" clId="{F6CA4F94-D007-4C20-9202-1F226D5FC1DF}" dt="2024-11-15T09:40:05.311" v="1044" actId="12"/>
          <ac:spMkLst>
            <pc:docMk/>
            <pc:sldMk cId="3528323739" sldId="462"/>
            <ac:spMk id="3" creationId="{8CA2B2B4-992F-46E8-36EB-591F01F19D20}"/>
          </ac:spMkLst>
        </pc:spChg>
        <pc:spChg chg="add mod">
          <ac:chgData name="Wölke Friederike" userId="69d941ad-20a3-44bf-bc0e-e0219766b24c" providerId="ADAL" clId="{F6CA4F94-D007-4C20-9202-1F226D5FC1DF}" dt="2024-11-15T09:42:50.935" v="1080"/>
          <ac:spMkLst>
            <pc:docMk/>
            <pc:sldMk cId="3528323739" sldId="462"/>
            <ac:spMk id="4" creationId="{F2B8FE91-85E9-21E6-2240-08993529497F}"/>
          </ac:spMkLst>
        </pc:spChg>
        <pc:spChg chg="add mod">
          <ac:chgData name="Wölke Friederike" userId="69d941ad-20a3-44bf-bc0e-e0219766b24c" providerId="ADAL" clId="{F6CA4F94-D007-4C20-9202-1F226D5FC1DF}" dt="2024-11-15T09:42:50.935" v="1080"/>
          <ac:spMkLst>
            <pc:docMk/>
            <pc:sldMk cId="3528323739" sldId="462"/>
            <ac:spMk id="5" creationId="{C4D5E36A-9601-AB26-A1A6-7501C9CA6C28}"/>
          </ac:spMkLst>
        </pc:spChg>
      </pc:sldChg>
      <pc:sldChg chg="addSp delSp modSp new mod modNotesTx">
        <pc:chgData name="Wölke Friederike" userId="69d941ad-20a3-44bf-bc0e-e0219766b24c" providerId="ADAL" clId="{F6CA4F94-D007-4C20-9202-1F226D5FC1DF}" dt="2024-11-15T09:55:14.998" v="1618" actId="20577"/>
        <pc:sldMkLst>
          <pc:docMk/>
          <pc:sldMk cId="3678309684" sldId="463"/>
        </pc:sldMkLst>
        <pc:spChg chg="mod">
          <ac:chgData name="Wölke Friederike" userId="69d941ad-20a3-44bf-bc0e-e0219766b24c" providerId="ADAL" clId="{F6CA4F94-D007-4C20-9202-1F226D5FC1DF}" dt="2024-11-15T09:41:42.995" v="1068" actId="20577"/>
          <ac:spMkLst>
            <pc:docMk/>
            <pc:sldMk cId="3678309684" sldId="463"/>
            <ac:spMk id="2" creationId="{F283FB32-E1FC-B7DE-9AB5-E28C13966E86}"/>
          </ac:spMkLst>
        </pc:spChg>
        <pc:spChg chg="del">
          <ac:chgData name="Wölke Friederike" userId="69d941ad-20a3-44bf-bc0e-e0219766b24c" providerId="ADAL" clId="{F6CA4F94-D007-4C20-9202-1F226D5FC1DF}" dt="2024-11-15T09:42:14.212" v="1070" actId="478"/>
          <ac:spMkLst>
            <pc:docMk/>
            <pc:sldMk cId="3678309684" sldId="463"/>
            <ac:spMk id="3" creationId="{15316677-FB1B-BC48-F4B1-6BE160C0C944}"/>
          </ac:spMkLst>
        </pc:spChg>
        <pc:spChg chg="add mod">
          <ac:chgData name="Wölke Friederike" userId="69d941ad-20a3-44bf-bc0e-e0219766b24c" providerId="ADAL" clId="{F6CA4F94-D007-4C20-9202-1F226D5FC1DF}" dt="2024-11-15T09:51:04.283" v="1318" actId="1076"/>
          <ac:spMkLst>
            <pc:docMk/>
            <pc:sldMk cId="3678309684" sldId="463"/>
            <ac:spMk id="7" creationId="{B798DF37-2D47-316B-0557-D07004BA4592}"/>
          </ac:spMkLst>
        </pc:spChg>
        <pc:spChg chg="add mod ord">
          <ac:chgData name="Wölke Friederike" userId="69d941ad-20a3-44bf-bc0e-e0219766b24c" providerId="ADAL" clId="{F6CA4F94-D007-4C20-9202-1F226D5FC1DF}" dt="2024-11-15T09:42:56.804" v="1082" actId="171"/>
          <ac:spMkLst>
            <pc:docMk/>
            <pc:sldMk cId="3678309684" sldId="463"/>
            <ac:spMk id="8" creationId="{9BB0095D-5579-04B7-0CBB-CD6712713B38}"/>
          </ac:spMkLst>
        </pc:spChg>
        <pc:spChg chg="add mod ord">
          <ac:chgData name="Wölke Friederike" userId="69d941ad-20a3-44bf-bc0e-e0219766b24c" providerId="ADAL" clId="{F6CA4F94-D007-4C20-9202-1F226D5FC1DF}" dt="2024-11-15T09:42:56.804" v="1082" actId="171"/>
          <ac:spMkLst>
            <pc:docMk/>
            <pc:sldMk cId="3678309684" sldId="463"/>
            <ac:spMk id="9" creationId="{742B371D-7056-6EFD-0F8C-98D056F7E169}"/>
          </ac:spMkLst>
        </pc:spChg>
        <pc:spChg chg="add mod">
          <ac:chgData name="Wölke Friederike" userId="69d941ad-20a3-44bf-bc0e-e0219766b24c" providerId="ADAL" clId="{F6CA4F94-D007-4C20-9202-1F226D5FC1DF}" dt="2024-11-15T09:50:40.590" v="1312" actId="1076"/>
          <ac:spMkLst>
            <pc:docMk/>
            <pc:sldMk cId="3678309684" sldId="463"/>
            <ac:spMk id="10" creationId="{7148B990-6DCD-EFE8-BFB2-43A6118A208B}"/>
          </ac:spMkLst>
        </pc:spChg>
        <pc:spChg chg="add mod">
          <ac:chgData name="Wölke Friederike" userId="69d941ad-20a3-44bf-bc0e-e0219766b24c" providerId="ADAL" clId="{F6CA4F94-D007-4C20-9202-1F226D5FC1DF}" dt="2024-11-15T09:50:15.038" v="1309" actId="1076"/>
          <ac:spMkLst>
            <pc:docMk/>
            <pc:sldMk cId="3678309684" sldId="463"/>
            <ac:spMk id="13" creationId="{5BEA15F7-81A8-7C38-3137-B502D5F9764C}"/>
          </ac:spMkLst>
        </pc:spChg>
        <pc:picChg chg="add mod">
          <ac:chgData name="Wölke Friederike" userId="69d941ad-20a3-44bf-bc0e-e0219766b24c" providerId="ADAL" clId="{F6CA4F94-D007-4C20-9202-1F226D5FC1DF}" dt="2024-11-15T09:50:55.077" v="1316" actId="1076"/>
          <ac:picMkLst>
            <pc:docMk/>
            <pc:sldMk cId="3678309684" sldId="463"/>
            <ac:picMk id="5" creationId="{52792313-80EB-8114-016C-7EEFC8512420}"/>
          </ac:picMkLst>
        </pc:picChg>
        <pc:picChg chg="add mod">
          <ac:chgData name="Wölke Friederike" userId="69d941ad-20a3-44bf-bc0e-e0219766b24c" providerId="ADAL" clId="{F6CA4F94-D007-4C20-9202-1F226D5FC1DF}" dt="2024-11-15T09:50:59.128" v="1317" actId="1076"/>
          <ac:picMkLst>
            <pc:docMk/>
            <pc:sldMk cId="3678309684" sldId="463"/>
            <ac:picMk id="12" creationId="{933FFEA1-6A1A-126F-AEAA-56CF6B2DFCC2}"/>
          </ac:picMkLst>
        </pc:picChg>
      </pc:sldChg>
      <pc:sldChg chg="addSp delSp modSp new mod modAnim">
        <pc:chgData name="Wölke Friederike" userId="69d941ad-20a3-44bf-bc0e-e0219766b24c" providerId="ADAL" clId="{F6CA4F94-D007-4C20-9202-1F226D5FC1DF}" dt="2024-11-15T09:53:49.418" v="1347"/>
        <pc:sldMkLst>
          <pc:docMk/>
          <pc:sldMk cId="2532445184" sldId="464"/>
        </pc:sldMkLst>
        <pc:spChg chg="mod">
          <ac:chgData name="Wölke Friederike" userId="69d941ad-20a3-44bf-bc0e-e0219766b24c" providerId="ADAL" clId="{F6CA4F94-D007-4C20-9202-1F226D5FC1DF}" dt="2024-11-15T09:48:22.720" v="1229"/>
          <ac:spMkLst>
            <pc:docMk/>
            <pc:sldMk cId="2532445184" sldId="464"/>
            <ac:spMk id="2" creationId="{18589102-D6A6-4B1A-496E-0EC806214A22}"/>
          </ac:spMkLst>
        </pc:spChg>
        <pc:spChg chg="del">
          <ac:chgData name="Wölke Friederike" userId="69d941ad-20a3-44bf-bc0e-e0219766b24c" providerId="ADAL" clId="{F6CA4F94-D007-4C20-9202-1F226D5FC1DF}" dt="2024-11-15T09:48:15.404" v="1227" actId="478"/>
          <ac:spMkLst>
            <pc:docMk/>
            <pc:sldMk cId="2532445184" sldId="464"/>
            <ac:spMk id="3" creationId="{3B413CD2-C616-5DDC-2BAD-3EE090861A96}"/>
          </ac:spMkLst>
        </pc:spChg>
        <pc:spChg chg="add mod">
          <ac:chgData name="Wölke Friederike" userId="69d941ad-20a3-44bf-bc0e-e0219766b24c" providerId="ADAL" clId="{F6CA4F94-D007-4C20-9202-1F226D5FC1DF}" dt="2024-11-15T09:51:38.450" v="1323" actId="207"/>
          <ac:spMkLst>
            <pc:docMk/>
            <pc:sldMk cId="2532445184" sldId="464"/>
            <ac:spMk id="6" creationId="{31641797-7F4A-BADA-FF7D-00775C62F445}"/>
          </ac:spMkLst>
        </pc:spChg>
        <pc:spChg chg="add mod">
          <ac:chgData name="Wölke Friederike" userId="69d941ad-20a3-44bf-bc0e-e0219766b24c" providerId="ADAL" clId="{F6CA4F94-D007-4C20-9202-1F226D5FC1DF}" dt="2024-11-15T09:51:48.410" v="1326" actId="14100"/>
          <ac:spMkLst>
            <pc:docMk/>
            <pc:sldMk cId="2532445184" sldId="464"/>
            <ac:spMk id="7" creationId="{6CD1D76D-2C38-07DA-0E51-B916B6EBD96F}"/>
          </ac:spMkLst>
        </pc:spChg>
        <pc:spChg chg="add mod">
          <ac:chgData name="Wölke Friederike" userId="69d941ad-20a3-44bf-bc0e-e0219766b24c" providerId="ADAL" clId="{F6CA4F94-D007-4C20-9202-1F226D5FC1DF}" dt="2024-11-15T09:52:01.478" v="1329" actId="14100"/>
          <ac:spMkLst>
            <pc:docMk/>
            <pc:sldMk cId="2532445184" sldId="464"/>
            <ac:spMk id="8" creationId="{D07A9603-9D64-5E6C-5389-599C6F7B5B27}"/>
          </ac:spMkLst>
        </pc:spChg>
        <pc:spChg chg="add mod">
          <ac:chgData name="Wölke Friederike" userId="69d941ad-20a3-44bf-bc0e-e0219766b24c" providerId="ADAL" clId="{F6CA4F94-D007-4C20-9202-1F226D5FC1DF}" dt="2024-11-15T09:52:08.237" v="1332" actId="14100"/>
          <ac:spMkLst>
            <pc:docMk/>
            <pc:sldMk cId="2532445184" sldId="464"/>
            <ac:spMk id="9" creationId="{2C7D25A0-870A-FD0F-FACD-5A86324EE3AA}"/>
          </ac:spMkLst>
        </pc:spChg>
        <pc:picChg chg="add">
          <ac:chgData name="Wölke Friederike" userId="69d941ad-20a3-44bf-bc0e-e0219766b24c" providerId="ADAL" clId="{F6CA4F94-D007-4C20-9202-1F226D5FC1DF}" dt="2024-11-15T09:48:15.908" v="1228" actId="22"/>
          <ac:picMkLst>
            <pc:docMk/>
            <pc:sldMk cId="2532445184" sldId="464"/>
            <ac:picMk id="5" creationId="{9DE18E2E-D36A-1550-E87B-DAD83B053E40}"/>
          </ac:picMkLst>
        </pc:picChg>
        <pc:cxnChg chg="add mod">
          <ac:chgData name="Wölke Friederike" userId="69d941ad-20a3-44bf-bc0e-e0219766b24c" providerId="ADAL" clId="{F6CA4F94-D007-4C20-9202-1F226D5FC1DF}" dt="2024-11-15T09:52:28.325" v="1335" actId="208"/>
          <ac:cxnSpMkLst>
            <pc:docMk/>
            <pc:sldMk cId="2532445184" sldId="464"/>
            <ac:cxnSpMk id="11" creationId="{41149632-C532-82FD-81D4-E7F6D0FA8F0B}"/>
          </ac:cxnSpMkLst>
        </pc:cxnChg>
      </pc:sldChg>
      <pc:sldChg chg="new del">
        <pc:chgData name="Wölke Friederike" userId="69d941ad-20a3-44bf-bc0e-e0219766b24c" providerId="ADAL" clId="{F6CA4F94-D007-4C20-9202-1F226D5FC1DF}" dt="2024-11-15T11:34:06.719" v="4011" actId="47"/>
        <pc:sldMkLst>
          <pc:docMk/>
          <pc:sldMk cId="1466798102" sldId="465"/>
        </pc:sldMkLst>
      </pc:sldChg>
      <pc:sldChg chg="add ord">
        <pc:chgData name="Wölke Friederike" userId="69d941ad-20a3-44bf-bc0e-e0219766b24c" providerId="ADAL" clId="{F6CA4F94-D007-4C20-9202-1F226D5FC1DF}" dt="2024-11-15T10:18:17.702" v="2338"/>
        <pc:sldMkLst>
          <pc:docMk/>
          <pc:sldMk cId="156549411" sldId="466"/>
        </pc:sldMkLst>
      </pc:sldChg>
    </pc:docChg>
  </pc:docChgLst>
  <pc:docChgLst>
    <pc:chgData name="Wölke Friederike" userId="69d941ad-20a3-44bf-bc0e-e0219766b24c" providerId="ADAL" clId="{BD83B2D5-CF93-4041-8544-3C731760F7EA}"/>
    <pc:docChg chg="undo custSel addSld modSld sldOrd modSection">
      <pc:chgData name="Wölke Friederike" userId="69d941ad-20a3-44bf-bc0e-e0219766b24c" providerId="ADAL" clId="{BD83B2D5-CF93-4041-8544-3C731760F7EA}" dt="2024-11-17T09:15:48.297" v="1396"/>
      <pc:docMkLst>
        <pc:docMk/>
      </pc:docMkLst>
      <pc:sldChg chg="modSp mod">
        <pc:chgData name="Wölke Friederike" userId="69d941ad-20a3-44bf-bc0e-e0219766b24c" providerId="ADAL" clId="{BD83B2D5-CF93-4041-8544-3C731760F7EA}" dt="2024-11-15T07:44:16.944" v="238" actId="1038"/>
        <pc:sldMkLst>
          <pc:docMk/>
          <pc:sldMk cId="1285926436" sldId="258"/>
        </pc:sldMkLst>
        <pc:spChg chg="mod">
          <ac:chgData name="Wölke Friederike" userId="69d941ad-20a3-44bf-bc0e-e0219766b24c" providerId="ADAL" clId="{BD83B2D5-CF93-4041-8544-3C731760F7EA}" dt="2024-11-15T07:44:16.944" v="238" actId="1038"/>
          <ac:spMkLst>
            <pc:docMk/>
            <pc:sldMk cId="1285926436" sldId="258"/>
            <ac:spMk id="5" creationId="{C70AC305-737B-5DCA-5CD4-446C493A512A}"/>
          </ac:spMkLst>
        </pc:spChg>
      </pc:sldChg>
      <pc:sldChg chg="modSp modAnim">
        <pc:chgData name="Wölke Friederike" userId="69d941ad-20a3-44bf-bc0e-e0219766b24c" providerId="ADAL" clId="{BD83B2D5-CF93-4041-8544-3C731760F7EA}" dt="2024-11-17T08:31:31.649" v="667"/>
        <pc:sldMkLst>
          <pc:docMk/>
          <pc:sldMk cId="3185251016" sldId="408"/>
        </pc:sldMkLst>
        <pc:spChg chg="mod">
          <ac:chgData name="Wölke Friederike" userId="69d941ad-20a3-44bf-bc0e-e0219766b24c" providerId="ADAL" clId="{BD83B2D5-CF93-4041-8544-3C731760F7EA}" dt="2024-11-13T07:27:59.482" v="232" actId="20577"/>
          <ac:spMkLst>
            <pc:docMk/>
            <pc:sldMk cId="3185251016" sldId="408"/>
            <ac:spMk id="6" creationId="{8F56F11B-EBCA-3D4C-6AC2-74960DC2730B}"/>
          </ac:spMkLst>
        </pc:spChg>
      </pc:sldChg>
      <pc:sldChg chg="modAnim">
        <pc:chgData name="Wölke Friederike" userId="69d941ad-20a3-44bf-bc0e-e0219766b24c" providerId="ADAL" clId="{BD83B2D5-CF93-4041-8544-3C731760F7EA}" dt="2024-11-17T08:32:39.478" v="673"/>
        <pc:sldMkLst>
          <pc:docMk/>
          <pc:sldMk cId="126703840" sldId="409"/>
        </pc:sldMkLst>
      </pc:sldChg>
      <pc:sldChg chg="modSp mod modAnim modNotesTx">
        <pc:chgData name="Wölke Friederike" userId="69d941ad-20a3-44bf-bc0e-e0219766b24c" providerId="ADAL" clId="{BD83B2D5-CF93-4041-8544-3C731760F7EA}" dt="2024-11-17T08:37:06.146" v="699"/>
        <pc:sldMkLst>
          <pc:docMk/>
          <pc:sldMk cId="4132570008" sldId="410"/>
        </pc:sldMkLst>
        <pc:spChg chg="mod">
          <ac:chgData name="Wölke Friederike" userId="69d941ad-20a3-44bf-bc0e-e0219766b24c" providerId="ADAL" clId="{BD83B2D5-CF93-4041-8544-3C731760F7EA}" dt="2024-11-15T07:56:15.012" v="421" actId="114"/>
          <ac:spMkLst>
            <pc:docMk/>
            <pc:sldMk cId="4132570008" sldId="410"/>
            <ac:spMk id="28" creationId="{F3BDCD8B-0174-2260-6793-469D87BACC08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8:40:25.748" v="1012"/>
        <pc:sldMkLst>
          <pc:docMk/>
          <pc:sldMk cId="2289422114" sldId="411"/>
        </pc:sldMkLst>
        <pc:spChg chg="add mod">
          <ac:chgData name="Wölke Friederike" userId="69d941ad-20a3-44bf-bc0e-e0219766b24c" providerId="ADAL" clId="{BD83B2D5-CF93-4041-8544-3C731760F7EA}" dt="2024-11-17T08:40:21.051" v="1010" actId="1038"/>
          <ac:spMkLst>
            <pc:docMk/>
            <pc:sldMk cId="2289422114" sldId="411"/>
            <ac:spMk id="12" creationId="{29BE0FB6-1AB9-D5D9-F8EA-2B3FBCB3B440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8:40:17.768" v="1009"/>
        <pc:sldMkLst>
          <pc:docMk/>
          <pc:sldMk cId="1230983222" sldId="412"/>
        </pc:sldMkLst>
        <pc:spChg chg="add mod">
          <ac:chgData name="Wölke Friederike" userId="69d941ad-20a3-44bf-bc0e-e0219766b24c" providerId="ADAL" clId="{BD83B2D5-CF93-4041-8544-3C731760F7EA}" dt="2024-11-17T08:40:12.496" v="1007" actId="1038"/>
          <ac:spMkLst>
            <pc:docMk/>
            <pc:sldMk cId="1230983222" sldId="412"/>
            <ac:spMk id="12" creationId="{9C34E234-C153-3A39-FE84-66DD92072F71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8:40:09.182" v="1006"/>
        <pc:sldMkLst>
          <pc:docMk/>
          <pc:sldMk cId="366820827" sldId="413"/>
        </pc:sldMkLst>
        <pc:spChg chg="add mod">
          <ac:chgData name="Wölke Friederike" userId="69d941ad-20a3-44bf-bc0e-e0219766b24c" providerId="ADAL" clId="{BD83B2D5-CF93-4041-8544-3C731760F7EA}" dt="2024-11-17T08:38:52.902" v="806" actId="1038"/>
          <ac:spMkLst>
            <pc:docMk/>
            <pc:sldMk cId="366820827" sldId="413"/>
            <ac:spMk id="12" creationId="{3F4F3B80-4FCF-0009-C6AB-BE62198A57C4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8:40:01.989" v="1004"/>
        <pc:sldMkLst>
          <pc:docMk/>
          <pc:sldMk cId="950923846" sldId="414"/>
        </pc:sldMkLst>
        <pc:spChg chg="add mod">
          <ac:chgData name="Wölke Friederike" userId="69d941ad-20a3-44bf-bc0e-e0219766b24c" providerId="ADAL" clId="{BD83B2D5-CF93-4041-8544-3C731760F7EA}" dt="2024-11-17T08:39:56.998" v="1002" actId="1038"/>
          <ac:spMkLst>
            <pc:docMk/>
            <pc:sldMk cId="950923846" sldId="414"/>
            <ac:spMk id="12" creationId="{039E7164-B03A-0259-F1D7-3F1062519E5B}"/>
          </ac:spMkLst>
        </pc:spChg>
      </pc:sldChg>
      <pc:sldChg chg="addSp modSp mod">
        <pc:chgData name="Wölke Friederike" userId="69d941ad-20a3-44bf-bc0e-e0219766b24c" providerId="ADAL" clId="{BD83B2D5-CF93-4041-8544-3C731760F7EA}" dt="2024-11-17T08:43:52.460" v="1051" actId="207"/>
        <pc:sldMkLst>
          <pc:docMk/>
          <pc:sldMk cId="1114075689" sldId="415"/>
        </pc:sldMkLst>
        <pc:spChg chg="add mod">
          <ac:chgData name="Wölke Friederike" userId="69d941ad-20a3-44bf-bc0e-e0219766b24c" providerId="ADAL" clId="{BD83B2D5-CF93-4041-8544-3C731760F7EA}" dt="2024-11-17T08:43:52.460" v="1051" actId="207"/>
          <ac:spMkLst>
            <pc:docMk/>
            <pc:sldMk cId="1114075689" sldId="415"/>
            <ac:spMk id="3" creationId="{860AB1B8-9464-CF0B-17AF-6C5F8A751E0F}"/>
          </ac:spMkLst>
        </pc:spChg>
      </pc:sldChg>
      <pc:sldChg chg="modAnim">
        <pc:chgData name="Wölke Friederike" userId="69d941ad-20a3-44bf-bc0e-e0219766b24c" providerId="ADAL" clId="{BD83B2D5-CF93-4041-8544-3C731760F7EA}" dt="2024-11-17T08:40:48.430" v="1017"/>
        <pc:sldMkLst>
          <pc:docMk/>
          <pc:sldMk cId="3213702748" sldId="416"/>
        </pc:sldMkLst>
      </pc:sldChg>
      <pc:sldChg chg="addSp delSp modSp mod modAnim">
        <pc:chgData name="Wölke Friederike" userId="69d941ad-20a3-44bf-bc0e-e0219766b24c" providerId="ADAL" clId="{BD83B2D5-CF93-4041-8544-3C731760F7EA}" dt="2024-11-17T08:38:17.850" v="708"/>
        <pc:sldMkLst>
          <pc:docMk/>
          <pc:sldMk cId="2855478295" sldId="417"/>
        </pc:sldMkLst>
        <pc:spChg chg="add del">
          <ac:chgData name="Wölke Friederike" userId="69d941ad-20a3-44bf-bc0e-e0219766b24c" providerId="ADAL" clId="{BD83B2D5-CF93-4041-8544-3C731760F7EA}" dt="2024-11-17T08:37:36.026" v="701" actId="478"/>
          <ac:spMkLst>
            <pc:docMk/>
            <pc:sldMk cId="2855478295" sldId="417"/>
            <ac:spMk id="2" creationId="{33718E8F-6BBC-4E93-D732-3053EDF03BC3}"/>
          </ac:spMkLst>
        </pc:spChg>
        <pc:spChg chg="add mod">
          <ac:chgData name="Wölke Friederike" userId="69d941ad-20a3-44bf-bc0e-e0219766b24c" providerId="ADAL" clId="{BD83B2D5-CF93-4041-8544-3C731760F7EA}" dt="2024-11-17T08:38:05.127" v="706" actId="1076"/>
          <ac:spMkLst>
            <pc:docMk/>
            <pc:sldMk cId="2855478295" sldId="417"/>
            <ac:spMk id="3" creationId="{C97A313E-8989-58DE-10F6-792CCBD112EC}"/>
          </ac:spMkLst>
        </pc:spChg>
      </pc:sldChg>
      <pc:sldChg chg="modAnim">
        <pc:chgData name="Wölke Friederike" userId="69d941ad-20a3-44bf-bc0e-e0219766b24c" providerId="ADAL" clId="{BD83B2D5-CF93-4041-8544-3C731760F7EA}" dt="2024-11-17T08:41:58.501" v="1038"/>
        <pc:sldMkLst>
          <pc:docMk/>
          <pc:sldMk cId="2840980502" sldId="418"/>
        </pc:sldMkLst>
      </pc:sldChg>
      <pc:sldChg chg="modAnim">
        <pc:chgData name="Wölke Friederike" userId="69d941ad-20a3-44bf-bc0e-e0219766b24c" providerId="ADAL" clId="{BD83B2D5-CF93-4041-8544-3C731760F7EA}" dt="2024-11-17T08:42:03.231" v="1039"/>
        <pc:sldMkLst>
          <pc:docMk/>
          <pc:sldMk cId="174540454" sldId="420"/>
        </pc:sldMkLst>
      </pc:sldChg>
      <pc:sldChg chg="addSp delSp modSp modAnim">
        <pc:chgData name="Wölke Friederike" userId="69d941ad-20a3-44bf-bc0e-e0219766b24c" providerId="ADAL" clId="{BD83B2D5-CF93-4041-8544-3C731760F7EA}" dt="2024-11-17T08:49:49.091" v="1119"/>
        <pc:sldMkLst>
          <pc:docMk/>
          <pc:sldMk cId="972620337" sldId="423"/>
        </pc:sldMkLst>
        <pc:spChg chg="mod topLvl">
          <ac:chgData name="Wölke Friederike" userId="69d941ad-20a3-44bf-bc0e-e0219766b24c" providerId="ADAL" clId="{BD83B2D5-CF93-4041-8544-3C731760F7EA}" dt="2024-11-17T08:49:40.664" v="1116" actId="164"/>
          <ac:spMkLst>
            <pc:docMk/>
            <pc:sldMk cId="972620337" sldId="423"/>
            <ac:spMk id="5" creationId="{7F41CEA3-9911-CA19-9513-212383176874}"/>
          </ac:spMkLst>
        </pc:spChg>
        <pc:spChg chg="mod topLvl">
          <ac:chgData name="Wölke Friederike" userId="69d941ad-20a3-44bf-bc0e-e0219766b24c" providerId="ADAL" clId="{BD83B2D5-CF93-4041-8544-3C731760F7EA}" dt="2024-11-17T08:49:40.664" v="1116" actId="164"/>
          <ac:spMkLst>
            <pc:docMk/>
            <pc:sldMk cId="972620337" sldId="423"/>
            <ac:spMk id="6" creationId="{9AF2D3A1-6955-7EEF-E5BE-B5B26A57ADFF}"/>
          </ac:spMkLst>
        </pc:spChg>
        <pc:spChg chg="mod topLvl">
          <ac:chgData name="Wölke Friederike" userId="69d941ad-20a3-44bf-bc0e-e0219766b24c" providerId="ADAL" clId="{BD83B2D5-CF93-4041-8544-3C731760F7EA}" dt="2024-11-17T08:49:32.306" v="1115" actId="165"/>
          <ac:spMkLst>
            <pc:docMk/>
            <pc:sldMk cId="972620337" sldId="423"/>
            <ac:spMk id="8" creationId="{6A281E7E-322E-EF8B-C931-1C3A6151C4D5}"/>
          </ac:spMkLst>
        </pc:spChg>
        <pc:spChg chg="mod topLvl">
          <ac:chgData name="Wölke Friederike" userId="69d941ad-20a3-44bf-bc0e-e0219766b24c" providerId="ADAL" clId="{BD83B2D5-CF93-4041-8544-3C731760F7EA}" dt="2024-11-17T08:49:28.096" v="1114" actId="165"/>
          <ac:spMkLst>
            <pc:docMk/>
            <pc:sldMk cId="972620337" sldId="423"/>
            <ac:spMk id="11" creationId="{C571FC2D-A0C9-0981-1560-D5CC56EBB5C9}"/>
          </ac:spMkLst>
        </pc:spChg>
        <pc:grpChg chg="add mod">
          <ac:chgData name="Wölke Friederike" userId="69d941ad-20a3-44bf-bc0e-e0219766b24c" providerId="ADAL" clId="{BD83B2D5-CF93-4041-8544-3C731760F7EA}" dt="2024-11-17T08:49:40.664" v="1116" actId="164"/>
          <ac:grpSpMkLst>
            <pc:docMk/>
            <pc:sldMk cId="972620337" sldId="423"/>
            <ac:grpSpMk id="7" creationId="{DA39619F-FC4A-4079-357E-51920034FF56}"/>
          </ac:grpSpMkLst>
        </pc:grpChg>
        <pc:grpChg chg="del mod topLvl">
          <ac:chgData name="Wölke Friederike" userId="69d941ad-20a3-44bf-bc0e-e0219766b24c" providerId="ADAL" clId="{BD83B2D5-CF93-4041-8544-3C731760F7EA}" dt="2024-11-17T08:49:32.306" v="1115" actId="165"/>
          <ac:grpSpMkLst>
            <pc:docMk/>
            <pc:sldMk cId="972620337" sldId="423"/>
            <ac:grpSpMk id="9" creationId="{81FD77FE-6019-C0B6-6A28-9594F4FF88EA}"/>
          </ac:grpSpMkLst>
        </pc:grpChg>
        <pc:grpChg chg="del">
          <ac:chgData name="Wölke Friederike" userId="69d941ad-20a3-44bf-bc0e-e0219766b24c" providerId="ADAL" clId="{BD83B2D5-CF93-4041-8544-3C731760F7EA}" dt="2024-11-17T08:49:28.096" v="1114" actId="165"/>
          <ac:grpSpMkLst>
            <pc:docMk/>
            <pc:sldMk cId="972620337" sldId="423"/>
            <ac:grpSpMk id="12" creationId="{E10F99CA-045D-E470-8313-F7D51132F1B7}"/>
          </ac:grpSpMkLst>
        </pc:grpChg>
        <pc:picChg chg="mod topLvl">
          <ac:chgData name="Wölke Friederike" userId="69d941ad-20a3-44bf-bc0e-e0219766b24c" providerId="ADAL" clId="{BD83B2D5-CF93-4041-8544-3C731760F7EA}" dt="2024-11-17T08:49:40.664" v="1116" actId="164"/>
          <ac:picMkLst>
            <pc:docMk/>
            <pc:sldMk cId="972620337" sldId="423"/>
            <ac:picMk id="4" creationId="{ADAB52AD-4041-2185-3D0C-B565C6328242}"/>
          </ac:picMkLst>
        </pc:picChg>
      </pc:sldChg>
      <pc:sldChg chg="addSp modSp mod modAnim">
        <pc:chgData name="Wölke Friederike" userId="69d941ad-20a3-44bf-bc0e-e0219766b24c" providerId="ADAL" clId="{BD83B2D5-CF93-4041-8544-3C731760F7EA}" dt="2024-11-17T08:51:44.576" v="1133"/>
        <pc:sldMkLst>
          <pc:docMk/>
          <pc:sldMk cId="51890215" sldId="424"/>
        </pc:sldMkLst>
        <pc:spChg chg="add mod">
          <ac:chgData name="Wölke Friederike" userId="69d941ad-20a3-44bf-bc0e-e0219766b24c" providerId="ADAL" clId="{BD83B2D5-CF93-4041-8544-3C731760F7EA}" dt="2024-11-17T08:51:15.012" v="1130" actId="1076"/>
          <ac:spMkLst>
            <pc:docMk/>
            <pc:sldMk cId="51890215" sldId="424"/>
            <ac:spMk id="3" creationId="{5F66D960-191D-8C20-4F47-86355598C916}"/>
          </ac:spMkLst>
        </pc:spChg>
        <pc:spChg chg="mod">
          <ac:chgData name="Wölke Friederike" userId="69d941ad-20a3-44bf-bc0e-e0219766b24c" providerId="ADAL" clId="{BD83B2D5-CF93-4041-8544-3C731760F7EA}" dt="2024-11-17T08:50:27.052" v="1124" actId="14100"/>
          <ac:spMkLst>
            <pc:docMk/>
            <pc:sldMk cId="51890215" sldId="424"/>
            <ac:spMk id="16" creationId="{3048CB02-39CD-386A-122E-FF203FEEEBFE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8:56:51.128" v="1191" actId="1076"/>
        <pc:sldMkLst>
          <pc:docMk/>
          <pc:sldMk cId="1148422953" sldId="425"/>
        </pc:sldMkLst>
        <pc:spChg chg="mod">
          <ac:chgData name="Wölke Friederike" userId="69d941ad-20a3-44bf-bc0e-e0219766b24c" providerId="ADAL" clId="{BD83B2D5-CF93-4041-8544-3C731760F7EA}" dt="2024-11-17T08:52:39.167" v="1156" actId="12"/>
          <ac:spMkLst>
            <pc:docMk/>
            <pc:sldMk cId="1148422953" sldId="425"/>
            <ac:spMk id="3" creationId="{B9A897F9-2235-E99E-ADE3-EA83E0E64346}"/>
          </ac:spMkLst>
        </pc:spChg>
        <pc:spChg chg="mod">
          <ac:chgData name="Wölke Friederike" userId="69d941ad-20a3-44bf-bc0e-e0219766b24c" providerId="ADAL" clId="{BD83B2D5-CF93-4041-8544-3C731760F7EA}" dt="2024-11-17T08:56:27.030" v="1187" actId="1076"/>
          <ac:spMkLst>
            <pc:docMk/>
            <pc:sldMk cId="1148422953" sldId="425"/>
            <ac:spMk id="8" creationId="{D5F48E14-3A84-23B0-D4D3-7C6266D5AA7D}"/>
          </ac:spMkLst>
        </pc:spChg>
        <pc:spChg chg="mod">
          <ac:chgData name="Wölke Friederike" userId="69d941ad-20a3-44bf-bc0e-e0219766b24c" providerId="ADAL" clId="{BD83B2D5-CF93-4041-8544-3C731760F7EA}" dt="2024-11-17T08:53:04.841" v="1160" actId="164"/>
          <ac:spMkLst>
            <pc:docMk/>
            <pc:sldMk cId="1148422953" sldId="425"/>
            <ac:spMk id="11" creationId="{7D5CBE58-1DBA-213B-A4E4-76EE8AFB0506}"/>
          </ac:spMkLst>
        </pc:spChg>
        <pc:spChg chg="mod">
          <ac:chgData name="Wölke Friederike" userId="69d941ad-20a3-44bf-bc0e-e0219766b24c" providerId="ADAL" clId="{BD83B2D5-CF93-4041-8544-3C731760F7EA}" dt="2024-11-17T08:53:23.120" v="1163" actId="164"/>
          <ac:spMkLst>
            <pc:docMk/>
            <pc:sldMk cId="1148422953" sldId="425"/>
            <ac:spMk id="13" creationId="{19022BBB-53C8-3ADD-C193-B78859B0EEB2}"/>
          </ac:spMkLst>
        </pc:spChg>
        <pc:spChg chg="add mod">
          <ac:chgData name="Wölke Friederike" userId="69d941ad-20a3-44bf-bc0e-e0219766b24c" providerId="ADAL" clId="{BD83B2D5-CF93-4041-8544-3C731760F7EA}" dt="2024-11-17T08:52:44.721" v="1157" actId="1076"/>
          <ac:spMkLst>
            <pc:docMk/>
            <pc:sldMk cId="1148422953" sldId="425"/>
            <ac:spMk id="14" creationId="{E2271649-FA64-0201-C6D8-0E5EE8DB547E}"/>
          </ac:spMkLst>
        </pc:spChg>
        <pc:spChg chg="add mod">
          <ac:chgData name="Wölke Friederike" userId="69d941ad-20a3-44bf-bc0e-e0219766b24c" providerId="ADAL" clId="{BD83B2D5-CF93-4041-8544-3C731760F7EA}" dt="2024-11-17T08:53:49.421" v="1168" actId="2085"/>
          <ac:spMkLst>
            <pc:docMk/>
            <pc:sldMk cId="1148422953" sldId="425"/>
            <ac:spMk id="17" creationId="{B5658E5A-5248-71BC-2EDA-F1602D1FD210}"/>
          </ac:spMkLst>
        </pc:spChg>
        <pc:spChg chg="add mod">
          <ac:chgData name="Wölke Friederike" userId="69d941ad-20a3-44bf-bc0e-e0219766b24c" providerId="ADAL" clId="{BD83B2D5-CF93-4041-8544-3C731760F7EA}" dt="2024-11-17T08:54:36.578" v="1173" actId="14100"/>
          <ac:spMkLst>
            <pc:docMk/>
            <pc:sldMk cId="1148422953" sldId="425"/>
            <ac:spMk id="18" creationId="{92B8D7E0-2AAE-F2A0-53D4-5E5558947E9B}"/>
          </ac:spMkLst>
        </pc:spChg>
        <pc:spChg chg="add mod">
          <ac:chgData name="Wölke Friederike" userId="69d941ad-20a3-44bf-bc0e-e0219766b24c" providerId="ADAL" clId="{BD83B2D5-CF93-4041-8544-3C731760F7EA}" dt="2024-11-17T08:55:11.130" v="1178" actId="14100"/>
          <ac:spMkLst>
            <pc:docMk/>
            <pc:sldMk cId="1148422953" sldId="425"/>
            <ac:spMk id="19" creationId="{ED87F7EA-6CE4-2143-51DA-15FE315890B7}"/>
          </ac:spMkLst>
        </pc:spChg>
        <pc:spChg chg="add mod">
          <ac:chgData name="Wölke Friederike" userId="69d941ad-20a3-44bf-bc0e-e0219766b24c" providerId="ADAL" clId="{BD83B2D5-CF93-4041-8544-3C731760F7EA}" dt="2024-11-17T08:56:40.372" v="1190" actId="1076"/>
          <ac:spMkLst>
            <pc:docMk/>
            <pc:sldMk cId="1148422953" sldId="425"/>
            <ac:spMk id="20" creationId="{1E54C2E5-2801-765C-0848-748FF5D3A7D6}"/>
          </ac:spMkLst>
        </pc:spChg>
        <pc:spChg chg="add mod">
          <ac:chgData name="Wölke Friederike" userId="69d941ad-20a3-44bf-bc0e-e0219766b24c" providerId="ADAL" clId="{BD83B2D5-CF93-4041-8544-3C731760F7EA}" dt="2024-11-17T08:56:51.128" v="1191" actId="1076"/>
          <ac:spMkLst>
            <pc:docMk/>
            <pc:sldMk cId="1148422953" sldId="425"/>
            <ac:spMk id="21" creationId="{B1F7D605-B1C9-06D9-0F89-9207FBAC04FB}"/>
          </ac:spMkLst>
        </pc:spChg>
        <pc:grpChg chg="add mod">
          <ac:chgData name="Wölke Friederike" userId="69d941ad-20a3-44bf-bc0e-e0219766b24c" providerId="ADAL" clId="{BD83B2D5-CF93-4041-8544-3C731760F7EA}" dt="2024-11-17T08:53:04.841" v="1160" actId="164"/>
          <ac:grpSpMkLst>
            <pc:docMk/>
            <pc:sldMk cId="1148422953" sldId="425"/>
            <ac:grpSpMk id="15" creationId="{08A09D2A-F93E-EDC4-7868-29345A7D21CC}"/>
          </ac:grpSpMkLst>
        </pc:grpChg>
        <pc:grpChg chg="add mod">
          <ac:chgData name="Wölke Friederike" userId="69d941ad-20a3-44bf-bc0e-e0219766b24c" providerId="ADAL" clId="{BD83B2D5-CF93-4041-8544-3C731760F7EA}" dt="2024-11-17T08:53:23.120" v="1163" actId="164"/>
          <ac:grpSpMkLst>
            <pc:docMk/>
            <pc:sldMk cId="1148422953" sldId="425"/>
            <ac:grpSpMk id="16" creationId="{AC82DEE9-CA63-D318-D355-F83C5CE74AFC}"/>
          </ac:grpSpMkLst>
        </pc:grpChg>
        <pc:picChg chg="mod">
          <ac:chgData name="Wölke Friederike" userId="69d941ad-20a3-44bf-bc0e-e0219766b24c" providerId="ADAL" clId="{BD83B2D5-CF93-4041-8544-3C731760F7EA}" dt="2024-11-17T08:53:04.841" v="1160" actId="164"/>
          <ac:picMkLst>
            <pc:docMk/>
            <pc:sldMk cId="1148422953" sldId="425"/>
            <ac:picMk id="4" creationId="{C79611D4-4A93-45E5-3A29-A7E9110DF25D}"/>
          </ac:picMkLst>
        </pc:picChg>
        <pc:picChg chg="mod">
          <ac:chgData name="Wölke Friederike" userId="69d941ad-20a3-44bf-bc0e-e0219766b24c" providerId="ADAL" clId="{BD83B2D5-CF93-4041-8544-3C731760F7EA}" dt="2024-11-17T08:53:23.120" v="1163" actId="164"/>
          <ac:picMkLst>
            <pc:docMk/>
            <pc:sldMk cId="1148422953" sldId="425"/>
            <ac:picMk id="5" creationId="{86E1D465-49FE-04CC-A4CA-C960CD40A698}"/>
          </ac:picMkLst>
        </pc:picChg>
        <pc:cxnChg chg="mod">
          <ac:chgData name="Wölke Friederike" userId="69d941ad-20a3-44bf-bc0e-e0219766b24c" providerId="ADAL" clId="{BD83B2D5-CF93-4041-8544-3C731760F7EA}" dt="2024-11-17T08:53:04.841" v="1160" actId="164"/>
          <ac:cxnSpMkLst>
            <pc:docMk/>
            <pc:sldMk cId="1148422953" sldId="425"/>
            <ac:cxnSpMk id="10" creationId="{A2A67C33-B241-ADAF-3691-6A190510C79A}"/>
          </ac:cxnSpMkLst>
        </pc:cxnChg>
        <pc:cxnChg chg="mod">
          <ac:chgData name="Wölke Friederike" userId="69d941ad-20a3-44bf-bc0e-e0219766b24c" providerId="ADAL" clId="{BD83B2D5-CF93-4041-8544-3C731760F7EA}" dt="2024-11-17T08:53:23.120" v="1163" actId="164"/>
          <ac:cxnSpMkLst>
            <pc:docMk/>
            <pc:sldMk cId="1148422953" sldId="425"/>
            <ac:cxnSpMk id="12" creationId="{A4AF0566-1E05-6E77-DDAD-A6229400BDB2}"/>
          </ac:cxnSpMkLst>
        </pc:cxnChg>
      </pc:sldChg>
      <pc:sldChg chg="modAnim">
        <pc:chgData name="Wölke Friederike" userId="69d941ad-20a3-44bf-bc0e-e0219766b24c" providerId="ADAL" clId="{BD83B2D5-CF93-4041-8544-3C731760F7EA}" dt="2024-11-17T09:03:41.298" v="1305"/>
        <pc:sldMkLst>
          <pc:docMk/>
          <pc:sldMk cId="3735893432" sldId="426"/>
        </pc:sldMkLst>
      </pc:sldChg>
      <pc:sldChg chg="addSp delSp modSp mod modAnim">
        <pc:chgData name="Wölke Friederike" userId="69d941ad-20a3-44bf-bc0e-e0219766b24c" providerId="ADAL" clId="{BD83B2D5-CF93-4041-8544-3C731760F7EA}" dt="2024-11-17T08:59:04.255" v="1268"/>
        <pc:sldMkLst>
          <pc:docMk/>
          <pc:sldMk cId="547637626" sldId="427"/>
        </pc:sldMkLst>
        <pc:spChg chg="add mod">
          <ac:chgData name="Wölke Friederike" userId="69d941ad-20a3-44bf-bc0e-e0219766b24c" providerId="ADAL" clId="{BD83B2D5-CF93-4041-8544-3C731760F7EA}" dt="2024-11-17T08:57:41.986" v="1261" actId="14100"/>
          <ac:spMkLst>
            <pc:docMk/>
            <pc:sldMk cId="547637626" sldId="427"/>
            <ac:spMk id="3" creationId="{3871545E-3F56-76C9-49D6-70C9667A27E9}"/>
          </ac:spMkLst>
        </pc:spChg>
        <pc:spChg chg="del">
          <ac:chgData name="Wölke Friederike" userId="69d941ad-20a3-44bf-bc0e-e0219766b24c" providerId="ADAL" clId="{BD83B2D5-CF93-4041-8544-3C731760F7EA}" dt="2024-11-17T08:57:25.377" v="1192" actId="478"/>
          <ac:spMkLst>
            <pc:docMk/>
            <pc:sldMk cId="547637626" sldId="427"/>
            <ac:spMk id="16" creationId="{3048CB02-39CD-386A-122E-FF203FEEEBFE}"/>
          </ac:spMkLst>
        </pc:spChg>
      </pc:sldChg>
      <pc:sldChg chg="modAnim">
        <pc:chgData name="Wölke Friederike" userId="69d941ad-20a3-44bf-bc0e-e0219766b24c" providerId="ADAL" clId="{BD83B2D5-CF93-4041-8544-3C731760F7EA}" dt="2024-11-17T09:00:24.717" v="1279"/>
        <pc:sldMkLst>
          <pc:docMk/>
          <pc:sldMk cId="4266790246" sldId="428"/>
        </pc:sldMkLst>
      </pc:sldChg>
      <pc:sldChg chg="modAnim">
        <pc:chgData name="Wölke Friederike" userId="69d941ad-20a3-44bf-bc0e-e0219766b24c" providerId="ADAL" clId="{BD83B2D5-CF93-4041-8544-3C731760F7EA}" dt="2024-11-17T08:33:08.204" v="675"/>
        <pc:sldMkLst>
          <pc:docMk/>
          <pc:sldMk cId="3227306961" sldId="430"/>
        </pc:sldMkLst>
      </pc:sldChg>
      <pc:sldChg chg="modAnim">
        <pc:chgData name="Wölke Friederike" userId="69d941ad-20a3-44bf-bc0e-e0219766b24c" providerId="ADAL" clId="{BD83B2D5-CF93-4041-8544-3C731760F7EA}" dt="2024-11-17T09:01:26.436" v="1285"/>
        <pc:sldMkLst>
          <pc:docMk/>
          <pc:sldMk cId="944431681" sldId="431"/>
        </pc:sldMkLst>
      </pc:sldChg>
      <pc:sldChg chg="addSp modSp mod modAnim">
        <pc:chgData name="Wölke Friederike" userId="69d941ad-20a3-44bf-bc0e-e0219766b24c" providerId="ADAL" clId="{BD83B2D5-CF93-4041-8544-3C731760F7EA}" dt="2024-11-17T09:02:43.268" v="1299"/>
        <pc:sldMkLst>
          <pc:docMk/>
          <pc:sldMk cId="1257111660" sldId="432"/>
        </pc:sldMkLst>
        <pc:spChg chg="add mod">
          <ac:chgData name="Wölke Friederike" userId="69d941ad-20a3-44bf-bc0e-e0219766b24c" providerId="ADAL" clId="{BD83B2D5-CF93-4041-8544-3C731760F7EA}" dt="2024-11-17T09:01:56.316" v="1291" actId="14100"/>
          <ac:spMkLst>
            <pc:docMk/>
            <pc:sldMk cId="1257111660" sldId="432"/>
            <ac:spMk id="5" creationId="{0B1F698E-DD53-4258-9083-DC477407B027}"/>
          </ac:spMkLst>
        </pc:spChg>
        <pc:spChg chg="add mod">
          <ac:chgData name="Wölke Friederike" userId="69d941ad-20a3-44bf-bc0e-e0219766b24c" providerId="ADAL" clId="{BD83B2D5-CF93-4041-8544-3C731760F7EA}" dt="2024-11-17T09:02:03.769" v="1293"/>
          <ac:spMkLst>
            <pc:docMk/>
            <pc:sldMk cId="1257111660" sldId="432"/>
            <ac:spMk id="11" creationId="{4D987900-AFE2-6F40-D730-BF292CB0D150}"/>
          </ac:spMkLst>
        </pc:spChg>
      </pc:sldChg>
      <pc:sldChg chg="modAnim">
        <pc:chgData name="Wölke Friederike" userId="69d941ad-20a3-44bf-bc0e-e0219766b24c" providerId="ADAL" clId="{BD83B2D5-CF93-4041-8544-3C731760F7EA}" dt="2024-11-17T09:04:30.213" v="1309"/>
        <pc:sldMkLst>
          <pc:docMk/>
          <pc:sldMk cId="1406254457" sldId="434"/>
        </pc:sldMkLst>
      </pc:sldChg>
      <pc:sldChg chg="addSp modSp mod modAnim">
        <pc:chgData name="Wölke Friederike" userId="69d941ad-20a3-44bf-bc0e-e0219766b24c" providerId="ADAL" clId="{BD83B2D5-CF93-4041-8544-3C731760F7EA}" dt="2024-11-17T09:06:07.956" v="1327"/>
        <pc:sldMkLst>
          <pc:docMk/>
          <pc:sldMk cId="3051526625" sldId="435"/>
        </pc:sldMkLst>
        <pc:spChg chg="add mod">
          <ac:chgData name="Wölke Friederike" userId="69d941ad-20a3-44bf-bc0e-e0219766b24c" providerId="ADAL" clId="{BD83B2D5-CF93-4041-8544-3C731760F7EA}" dt="2024-11-17T09:05:24.744" v="1317" actId="2085"/>
          <ac:spMkLst>
            <pc:docMk/>
            <pc:sldMk cId="3051526625" sldId="435"/>
            <ac:spMk id="3" creationId="{E0F8B230-DAEA-DCE7-6F2F-9B1726D3D1D3}"/>
          </ac:spMkLst>
        </pc:spChg>
        <pc:spChg chg="mod">
          <ac:chgData name="Wölke Friederike" userId="69d941ad-20a3-44bf-bc0e-e0219766b24c" providerId="ADAL" clId="{BD83B2D5-CF93-4041-8544-3C731760F7EA}" dt="2024-11-17T09:04:58.577" v="1311" actId="14100"/>
          <ac:spMkLst>
            <pc:docMk/>
            <pc:sldMk cId="3051526625" sldId="435"/>
            <ac:spMk id="6" creationId="{A8F2DA17-DE10-020F-A503-97D38FFED1A0}"/>
          </ac:spMkLst>
        </pc:spChg>
        <pc:spChg chg="add mod">
          <ac:chgData name="Wölke Friederike" userId="69d941ad-20a3-44bf-bc0e-e0219766b24c" providerId="ADAL" clId="{BD83B2D5-CF93-4041-8544-3C731760F7EA}" dt="2024-11-17T09:05:43.870" v="1322" actId="2085"/>
          <ac:spMkLst>
            <pc:docMk/>
            <pc:sldMk cId="3051526625" sldId="435"/>
            <ac:spMk id="7" creationId="{4A2BE33F-A32D-7CA3-82AE-D86BE9C023CF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9:11:19.324" v="1365"/>
        <pc:sldMkLst>
          <pc:docMk/>
          <pc:sldMk cId="1299338258" sldId="437"/>
        </pc:sldMkLst>
        <pc:spChg chg="add mod">
          <ac:chgData name="Wölke Friederike" userId="69d941ad-20a3-44bf-bc0e-e0219766b24c" providerId="ADAL" clId="{BD83B2D5-CF93-4041-8544-3C731760F7EA}" dt="2024-11-17T09:10:26.713" v="1352" actId="2085"/>
          <ac:spMkLst>
            <pc:docMk/>
            <pc:sldMk cId="1299338258" sldId="437"/>
            <ac:spMk id="15" creationId="{763DFCA9-6B0E-E336-29D6-E9A4278A87EC}"/>
          </ac:spMkLst>
        </pc:spChg>
        <pc:spChg chg="add mod">
          <ac:chgData name="Wölke Friederike" userId="69d941ad-20a3-44bf-bc0e-e0219766b24c" providerId="ADAL" clId="{BD83B2D5-CF93-4041-8544-3C731760F7EA}" dt="2024-11-17T09:10:37.246" v="1355" actId="14100"/>
          <ac:spMkLst>
            <pc:docMk/>
            <pc:sldMk cId="1299338258" sldId="437"/>
            <ac:spMk id="16" creationId="{44DFF782-9ADE-8ED1-7647-EC91A785FF65}"/>
          </ac:spMkLst>
        </pc:spChg>
        <pc:spChg chg="add mod">
          <ac:chgData name="Wölke Friederike" userId="69d941ad-20a3-44bf-bc0e-e0219766b24c" providerId="ADAL" clId="{BD83B2D5-CF93-4041-8544-3C731760F7EA}" dt="2024-11-17T09:10:46.944" v="1358" actId="14100"/>
          <ac:spMkLst>
            <pc:docMk/>
            <pc:sldMk cId="1299338258" sldId="437"/>
            <ac:spMk id="17" creationId="{D8657705-5733-9FF7-4C0F-5548B4BB941D}"/>
          </ac:spMkLst>
        </pc:spChg>
      </pc:sldChg>
      <pc:sldChg chg="modAnim">
        <pc:chgData name="Wölke Friederike" userId="69d941ad-20a3-44bf-bc0e-e0219766b24c" providerId="ADAL" clId="{BD83B2D5-CF93-4041-8544-3C731760F7EA}" dt="2024-11-17T09:08:09.611" v="1339"/>
        <pc:sldMkLst>
          <pc:docMk/>
          <pc:sldMk cId="3071244320" sldId="438"/>
        </pc:sldMkLst>
      </pc:sldChg>
      <pc:sldChg chg="delSp mod">
        <pc:chgData name="Wölke Friederike" userId="69d941ad-20a3-44bf-bc0e-e0219766b24c" providerId="ADAL" clId="{BD83B2D5-CF93-4041-8544-3C731760F7EA}" dt="2024-11-17T09:09:25.290" v="1341" actId="478"/>
        <pc:sldMkLst>
          <pc:docMk/>
          <pc:sldMk cId="991566227" sldId="440"/>
        </pc:sldMkLst>
        <pc:spChg chg="del">
          <ac:chgData name="Wölke Friederike" userId="69d941ad-20a3-44bf-bc0e-e0219766b24c" providerId="ADAL" clId="{BD83B2D5-CF93-4041-8544-3C731760F7EA}" dt="2024-11-17T09:09:25.290" v="1341" actId="478"/>
          <ac:spMkLst>
            <pc:docMk/>
            <pc:sldMk cId="991566227" sldId="440"/>
            <ac:spMk id="9" creationId="{D9787C63-DB36-2A3A-3235-DCC733DDB883}"/>
          </ac:spMkLst>
        </pc:spChg>
        <pc:picChg chg="del">
          <ac:chgData name="Wölke Friederike" userId="69d941ad-20a3-44bf-bc0e-e0219766b24c" providerId="ADAL" clId="{BD83B2D5-CF93-4041-8544-3C731760F7EA}" dt="2024-11-17T09:09:22.822" v="1340" actId="478"/>
          <ac:picMkLst>
            <pc:docMk/>
            <pc:sldMk cId="991566227" sldId="440"/>
            <ac:picMk id="10" creationId="{30AB18AE-5907-D6A2-CB10-40C7C17F8E49}"/>
          </ac:picMkLst>
        </pc:picChg>
      </pc:sldChg>
      <pc:sldChg chg="delSp modSp modAnim">
        <pc:chgData name="Wölke Friederike" userId="69d941ad-20a3-44bf-bc0e-e0219766b24c" providerId="ADAL" clId="{BD83B2D5-CF93-4041-8544-3C731760F7EA}" dt="2024-11-17T09:12:31.859" v="1372"/>
        <pc:sldMkLst>
          <pc:docMk/>
          <pc:sldMk cId="1631314236" sldId="441"/>
        </pc:sldMkLst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4" creationId="{C42CB76B-E757-2EE2-68A9-ECF9C20E2F63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5" creationId="{8AF3722C-8723-438A-29D7-DF4873032B1C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6" creationId="{AEE55FA3-ECEB-48C9-B5B9-AD9A325C2B5D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7" creationId="{22401B3C-FE0A-DD77-0582-5AD58F12F5C2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8" creationId="{A5F728E7-C5C9-793D-2F35-A7BBB82A84E0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9" creationId="{63FAF3B3-073E-0D38-E6AA-AF06037CF04E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1" creationId="{5ACA668B-3B45-E0A5-A4A3-9CD3FBB27D0B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2" creationId="{D55701D3-8517-A157-130C-2A478C8A82FD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3" creationId="{4985D057-B1A5-B08E-0BD1-56990644F146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4" creationId="{8DD026CA-66AC-62A9-A7B7-98F173D4AD1B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5" creationId="{44F721A8-5358-AB95-32D5-016EFF801F72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6" creationId="{FA153CDF-C74A-CE05-7D79-7FC1D5A250B2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7" creationId="{78021338-2113-A6DF-62E0-E369159E2A09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8" creationId="{87BF811D-35D9-7052-3AB3-388E0512AD3B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19" creationId="{EC59AA04-6BF6-90D3-D756-8F01681106FD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0" creationId="{3E5BFE74-3969-B2D4-9E6B-AE1A5489B3A1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1" creationId="{EE135ABB-A54B-D2AE-3649-2A0A6F20A8F3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2" creationId="{E55D617F-6F65-ABCD-3E3E-9668ED90A661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3" creationId="{5258AE4B-2EAA-10DB-23BC-ADAC2C88CF91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4" creationId="{2F1B48E6-0272-B091-97B6-3526C328023F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5" creationId="{2674C842-6723-37A0-468E-F86A93F75558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6" creationId="{4B93DD8B-A8E3-B22F-3839-8B96148A93D3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7" creationId="{8974F3F7-DDD3-67B4-C7BF-C0538E3AC6F6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8" creationId="{B7BF27FE-4E0C-7BCD-9346-3B9B61AC136E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29" creationId="{BC8DEFDC-0F36-272F-2502-43D6409D579A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0" creationId="{A5F2EF3A-02F4-E111-C5D1-AAF733FA1BD5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1" creationId="{6963ADD8-54F1-282D-962C-95E095DBD6AC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2" creationId="{A315CEC3-EB14-720D-1A4A-F6BFC42B8F34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3" creationId="{48951E85-F0F5-8BA1-AA1A-C2E5F89A6642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4" creationId="{2AD9ECF2-E5A4-C68A-319F-3FE918B1BDB6}"/>
          </ac:spMkLst>
        </pc:spChg>
        <pc:spChg chg="mod topLvl">
          <ac:chgData name="Wölke Friederike" userId="69d941ad-20a3-44bf-bc0e-e0219766b24c" providerId="ADAL" clId="{BD83B2D5-CF93-4041-8544-3C731760F7EA}" dt="2024-11-17T09:12:01.971" v="1368" actId="165"/>
          <ac:spMkLst>
            <pc:docMk/>
            <pc:sldMk cId="1631314236" sldId="441"/>
            <ac:spMk id="35" creationId="{0748FA25-7EFB-1C3A-5FB9-A12C87EE823D}"/>
          </ac:spMkLst>
        </pc:spChg>
        <pc:grpChg chg="del">
          <ac:chgData name="Wölke Friederike" userId="69d941ad-20a3-44bf-bc0e-e0219766b24c" providerId="ADAL" clId="{BD83B2D5-CF93-4041-8544-3C731760F7EA}" dt="2024-11-17T09:12:01.971" v="1368" actId="165"/>
          <ac:grpSpMkLst>
            <pc:docMk/>
            <pc:sldMk cId="1631314236" sldId="441"/>
            <ac:grpSpMk id="37" creationId="{2EB25C6A-CCD6-F240-AF83-08DC36000A8E}"/>
          </ac:grpSpMkLst>
        </pc:grpChg>
        <pc:cxnChg chg="mod topLvl">
          <ac:chgData name="Wölke Friederike" userId="69d941ad-20a3-44bf-bc0e-e0219766b24c" providerId="ADAL" clId="{BD83B2D5-CF93-4041-8544-3C731760F7EA}" dt="2024-11-17T09:12:01.971" v="1368" actId="165"/>
          <ac:cxnSpMkLst>
            <pc:docMk/>
            <pc:sldMk cId="1631314236" sldId="441"/>
            <ac:cxnSpMk id="10" creationId="{E6CC8E09-7874-F1F7-A689-058F270B6A54}"/>
          </ac:cxnSpMkLst>
        </pc:cxnChg>
      </pc:sldChg>
      <pc:sldChg chg="modSp modAnim">
        <pc:chgData name="Wölke Friederike" userId="69d941ad-20a3-44bf-bc0e-e0219766b24c" providerId="ADAL" clId="{BD83B2D5-CF93-4041-8544-3C731760F7EA}" dt="2024-11-17T09:13:46.768" v="1379" actId="5793"/>
        <pc:sldMkLst>
          <pc:docMk/>
          <pc:sldMk cId="3153697371" sldId="442"/>
        </pc:sldMkLst>
        <pc:spChg chg="mod">
          <ac:chgData name="Wölke Friederike" userId="69d941ad-20a3-44bf-bc0e-e0219766b24c" providerId="ADAL" clId="{BD83B2D5-CF93-4041-8544-3C731760F7EA}" dt="2024-11-17T09:13:46.768" v="1379" actId="5793"/>
          <ac:spMkLst>
            <pc:docMk/>
            <pc:sldMk cId="3153697371" sldId="442"/>
            <ac:spMk id="3" creationId="{FC346555-13A5-EBC0-68E0-855024BAAFE1}"/>
          </ac:spMkLst>
        </pc:spChg>
      </pc:sldChg>
      <pc:sldChg chg="addSp modSp mod">
        <pc:chgData name="Wölke Friederike" userId="69d941ad-20a3-44bf-bc0e-e0219766b24c" providerId="ADAL" clId="{BD83B2D5-CF93-4041-8544-3C731760F7EA}" dt="2024-11-17T08:48:06.788" v="1109" actId="113"/>
        <pc:sldMkLst>
          <pc:docMk/>
          <pc:sldMk cId="3642991474" sldId="447"/>
        </pc:sldMkLst>
        <pc:spChg chg="mod">
          <ac:chgData name="Wölke Friederike" userId="69d941ad-20a3-44bf-bc0e-e0219766b24c" providerId="ADAL" clId="{BD83B2D5-CF93-4041-8544-3C731760F7EA}" dt="2024-11-17T08:48:06.788" v="1109" actId="113"/>
          <ac:spMkLst>
            <pc:docMk/>
            <pc:sldMk cId="3642991474" sldId="447"/>
            <ac:spMk id="3" creationId="{A6790B5E-4F97-2D59-D616-C7668F285A6E}"/>
          </ac:spMkLst>
        </pc:spChg>
        <pc:spChg chg="add mod">
          <ac:chgData name="Wölke Friederike" userId="69d941ad-20a3-44bf-bc0e-e0219766b24c" providerId="ADAL" clId="{BD83B2D5-CF93-4041-8544-3C731760F7EA}" dt="2024-11-17T08:45:12.710" v="1059" actId="14100"/>
          <ac:spMkLst>
            <pc:docMk/>
            <pc:sldMk cId="3642991474" sldId="447"/>
            <ac:spMk id="5" creationId="{D7110103-8DCB-4BA1-EBD4-ADCDAC42407B}"/>
          </ac:spMkLst>
        </pc:spChg>
        <pc:spChg chg="add mod">
          <ac:chgData name="Wölke Friederike" userId="69d941ad-20a3-44bf-bc0e-e0219766b24c" providerId="ADAL" clId="{BD83B2D5-CF93-4041-8544-3C731760F7EA}" dt="2024-11-17T08:47:33.847" v="1105" actId="1038"/>
          <ac:spMkLst>
            <pc:docMk/>
            <pc:sldMk cId="3642991474" sldId="447"/>
            <ac:spMk id="7" creationId="{751018FA-BEBB-8FE1-C0BE-4E82EEA4187E}"/>
          </ac:spMkLst>
        </pc:spChg>
        <pc:grpChg chg="add mod ord">
          <ac:chgData name="Wölke Friederike" userId="69d941ad-20a3-44bf-bc0e-e0219766b24c" providerId="ADAL" clId="{BD83B2D5-CF93-4041-8544-3C731760F7EA}" dt="2024-11-17T08:46:45.151" v="1078" actId="164"/>
          <ac:grpSpMkLst>
            <pc:docMk/>
            <pc:sldMk cId="3642991474" sldId="447"/>
            <ac:grpSpMk id="6" creationId="{731F6989-C128-487C-A513-09E23902FD76}"/>
          </ac:grpSpMkLst>
        </pc:grpChg>
        <pc:grpChg chg="add mod">
          <ac:chgData name="Wölke Friederike" userId="69d941ad-20a3-44bf-bc0e-e0219766b24c" providerId="ADAL" clId="{BD83B2D5-CF93-4041-8544-3C731760F7EA}" dt="2024-11-17T08:46:55.872" v="1080" actId="1076"/>
          <ac:grpSpMkLst>
            <pc:docMk/>
            <pc:sldMk cId="3642991474" sldId="447"/>
            <ac:grpSpMk id="8" creationId="{01B65DEB-E867-CA65-E89A-EA559D653FED}"/>
          </ac:grpSpMkLst>
        </pc:grpChg>
        <pc:picChg chg="mod">
          <ac:chgData name="Wölke Friederike" userId="69d941ad-20a3-44bf-bc0e-e0219766b24c" providerId="ADAL" clId="{BD83B2D5-CF93-4041-8544-3C731760F7EA}" dt="2024-11-17T08:47:26.620" v="1087" actId="1076"/>
          <ac:picMkLst>
            <pc:docMk/>
            <pc:sldMk cId="3642991474" sldId="447"/>
            <ac:picMk id="4" creationId="{586E2870-CB31-973F-1A94-0D4337AAFCCB}"/>
          </ac:picMkLst>
        </pc:picChg>
      </pc:sldChg>
      <pc:sldChg chg="modAnim">
        <pc:chgData name="Wölke Friederike" userId="69d941ad-20a3-44bf-bc0e-e0219766b24c" providerId="ADAL" clId="{BD83B2D5-CF93-4041-8544-3C731760F7EA}" dt="2024-11-17T09:15:36.314" v="1395"/>
        <pc:sldMkLst>
          <pc:docMk/>
          <pc:sldMk cId="598531331" sldId="448"/>
        </pc:sldMkLst>
      </pc:sldChg>
      <pc:sldChg chg="modAnim">
        <pc:chgData name="Wölke Friederike" userId="69d941ad-20a3-44bf-bc0e-e0219766b24c" providerId="ADAL" clId="{BD83B2D5-CF93-4041-8544-3C731760F7EA}" dt="2024-11-17T09:00:42.320" v="1280"/>
        <pc:sldMkLst>
          <pc:docMk/>
          <pc:sldMk cId="2343584721" sldId="449"/>
        </pc:sldMkLst>
      </pc:sldChg>
      <pc:sldChg chg="addSp delSp modSp mod modAnim">
        <pc:chgData name="Wölke Friederike" userId="69d941ad-20a3-44bf-bc0e-e0219766b24c" providerId="ADAL" clId="{BD83B2D5-CF93-4041-8544-3C731760F7EA}" dt="2024-11-17T08:42:21.058" v="1041"/>
        <pc:sldMkLst>
          <pc:docMk/>
          <pc:sldMk cId="1026193163" sldId="450"/>
        </pc:sldMkLst>
        <pc:spChg chg="add mod">
          <ac:chgData name="Wölke Friederike" userId="69d941ad-20a3-44bf-bc0e-e0219766b24c" providerId="ADAL" clId="{BD83B2D5-CF93-4041-8544-3C731760F7EA}" dt="2024-11-17T08:41:44.004" v="1037"/>
          <ac:spMkLst>
            <pc:docMk/>
            <pc:sldMk cId="1026193163" sldId="450"/>
            <ac:spMk id="5" creationId="{8A027AD8-4BEB-2F4C-0800-86B83B125C07}"/>
          </ac:spMkLst>
        </pc:spChg>
        <pc:spChg chg="del">
          <ac:chgData name="Wölke Friederike" userId="69d941ad-20a3-44bf-bc0e-e0219766b24c" providerId="ADAL" clId="{BD83B2D5-CF93-4041-8544-3C731760F7EA}" dt="2024-11-17T08:41:43.670" v="1036" actId="478"/>
          <ac:spMkLst>
            <pc:docMk/>
            <pc:sldMk cId="1026193163" sldId="450"/>
            <ac:spMk id="6" creationId="{87271DBD-32F0-3958-17EC-DCD89F3A72DC}"/>
          </ac:spMkLst>
        </pc:spChg>
        <pc:spChg chg="mod">
          <ac:chgData name="Wölke Friederike" userId="69d941ad-20a3-44bf-bc0e-e0219766b24c" providerId="ADAL" clId="{BD83B2D5-CF93-4041-8544-3C731760F7EA}" dt="2024-11-17T08:41:31.227" v="1035" actId="1036"/>
          <ac:spMkLst>
            <pc:docMk/>
            <pc:sldMk cId="1026193163" sldId="450"/>
            <ac:spMk id="9" creationId="{AE032D37-9067-3BCF-9D99-A5AA5CA2DA06}"/>
          </ac:spMkLst>
        </pc:spChg>
        <pc:picChg chg="add mod">
          <ac:chgData name="Wölke Friederike" userId="69d941ad-20a3-44bf-bc0e-e0219766b24c" providerId="ADAL" clId="{BD83B2D5-CF93-4041-8544-3C731760F7EA}" dt="2024-11-17T08:41:23.662" v="1019"/>
          <ac:picMkLst>
            <pc:docMk/>
            <pc:sldMk cId="1026193163" sldId="450"/>
            <ac:picMk id="3" creationId="{B21FFCA2-5FA4-7C3C-ED54-EC02FADB7994}"/>
          </ac:picMkLst>
        </pc:picChg>
        <pc:picChg chg="del">
          <ac:chgData name="Wölke Friederike" userId="69d941ad-20a3-44bf-bc0e-e0219766b24c" providerId="ADAL" clId="{BD83B2D5-CF93-4041-8544-3C731760F7EA}" dt="2024-11-17T08:41:23.345" v="1018" actId="478"/>
          <ac:picMkLst>
            <pc:docMk/>
            <pc:sldMk cId="1026193163" sldId="450"/>
            <ac:picMk id="4" creationId="{2865A4E4-625D-8DCC-DD3C-FB3027493A4E}"/>
          </ac:picMkLst>
        </pc:picChg>
        <pc:cxnChg chg="mod">
          <ac:chgData name="Wölke Friederike" userId="69d941ad-20a3-44bf-bc0e-e0219766b24c" providerId="ADAL" clId="{BD83B2D5-CF93-4041-8544-3C731760F7EA}" dt="2024-11-17T08:41:31.227" v="1035" actId="1036"/>
          <ac:cxnSpMkLst>
            <pc:docMk/>
            <pc:sldMk cId="1026193163" sldId="450"/>
            <ac:cxnSpMk id="7" creationId="{133A2168-8F74-F9E7-9515-989423315E64}"/>
          </ac:cxnSpMkLst>
        </pc:cxnChg>
      </pc:sldChg>
      <pc:sldChg chg="addSp delSp mod addAnim delAnim modAnim">
        <pc:chgData name="Wölke Friederike" userId="69d941ad-20a3-44bf-bc0e-e0219766b24c" providerId="ADAL" clId="{BD83B2D5-CF93-4041-8544-3C731760F7EA}" dt="2024-11-17T08:36:04.875" v="693"/>
        <pc:sldMkLst>
          <pc:docMk/>
          <pc:sldMk cId="1633698047" sldId="451"/>
        </pc:sldMkLst>
        <pc:picChg chg="add del">
          <ac:chgData name="Wölke Friederike" userId="69d941ad-20a3-44bf-bc0e-e0219766b24c" providerId="ADAL" clId="{BD83B2D5-CF93-4041-8544-3C731760F7EA}" dt="2024-11-17T08:35:23.263" v="690" actId="478"/>
          <ac:picMkLst>
            <pc:docMk/>
            <pc:sldMk cId="1633698047" sldId="451"/>
            <ac:picMk id="15" creationId="{25BA640B-DC48-C32D-9F13-3712AB78784D}"/>
          </ac:picMkLst>
        </pc:picChg>
      </pc:sldChg>
      <pc:sldChg chg="ord modAnim">
        <pc:chgData name="Wölke Friederike" userId="69d941ad-20a3-44bf-bc0e-e0219766b24c" providerId="ADAL" clId="{BD83B2D5-CF93-4041-8544-3C731760F7EA}" dt="2024-11-17T09:15:00.506" v="1392"/>
        <pc:sldMkLst>
          <pc:docMk/>
          <pc:sldMk cId="676893155" sldId="452"/>
        </pc:sldMkLst>
      </pc:sldChg>
      <pc:sldChg chg="delSp mod">
        <pc:chgData name="Wölke Friederike" userId="69d941ad-20a3-44bf-bc0e-e0219766b24c" providerId="ADAL" clId="{BD83B2D5-CF93-4041-8544-3C731760F7EA}" dt="2024-11-17T09:09:29.787" v="1342" actId="478"/>
        <pc:sldMkLst>
          <pc:docMk/>
          <pc:sldMk cId="1626115587" sldId="453"/>
        </pc:sldMkLst>
        <pc:spChg chg="del">
          <ac:chgData name="Wölke Friederike" userId="69d941ad-20a3-44bf-bc0e-e0219766b24c" providerId="ADAL" clId="{BD83B2D5-CF93-4041-8544-3C731760F7EA}" dt="2024-11-17T09:09:29.787" v="1342" actId="478"/>
          <ac:spMkLst>
            <pc:docMk/>
            <pc:sldMk cId="1626115587" sldId="453"/>
            <ac:spMk id="9" creationId="{77415627-6B32-6CA9-61E7-F7DA6D6436C3}"/>
          </ac:spMkLst>
        </pc:spChg>
        <pc:picChg chg="del">
          <ac:chgData name="Wölke Friederike" userId="69d941ad-20a3-44bf-bc0e-e0219766b24c" providerId="ADAL" clId="{BD83B2D5-CF93-4041-8544-3C731760F7EA}" dt="2024-11-17T09:09:29.787" v="1342" actId="478"/>
          <ac:picMkLst>
            <pc:docMk/>
            <pc:sldMk cId="1626115587" sldId="453"/>
            <ac:picMk id="10" creationId="{D92ED9B9-97AE-FB91-7FF4-0E16F0943742}"/>
          </ac:picMkLst>
        </pc:picChg>
      </pc:sldChg>
      <pc:sldChg chg="delSp mod modAnim">
        <pc:chgData name="Wölke Friederike" userId="69d941ad-20a3-44bf-bc0e-e0219766b24c" providerId="ADAL" clId="{BD83B2D5-CF93-4041-8544-3C731760F7EA}" dt="2024-11-17T09:09:55.334" v="1347"/>
        <pc:sldMkLst>
          <pc:docMk/>
          <pc:sldMk cId="3488361334" sldId="454"/>
        </pc:sldMkLst>
        <pc:spChg chg="del">
          <ac:chgData name="Wölke Friederike" userId="69d941ad-20a3-44bf-bc0e-e0219766b24c" providerId="ADAL" clId="{BD83B2D5-CF93-4041-8544-3C731760F7EA}" dt="2024-11-17T09:09:37.073" v="1343" actId="478"/>
          <ac:spMkLst>
            <pc:docMk/>
            <pc:sldMk cId="3488361334" sldId="454"/>
            <ac:spMk id="3" creationId="{E0E7E5FC-90C2-0913-A98E-3D8D23F78622}"/>
          </ac:spMkLst>
        </pc:spChg>
        <pc:spChg chg="del">
          <ac:chgData name="Wölke Friederike" userId="69d941ad-20a3-44bf-bc0e-e0219766b24c" providerId="ADAL" clId="{BD83B2D5-CF93-4041-8544-3C731760F7EA}" dt="2024-11-17T09:09:39.758" v="1344" actId="478"/>
          <ac:spMkLst>
            <pc:docMk/>
            <pc:sldMk cId="3488361334" sldId="454"/>
            <ac:spMk id="7" creationId="{F6C274B0-1BDB-2510-7D51-C741B65BBC8E}"/>
          </ac:spMkLst>
        </pc:spChg>
        <pc:picChg chg="del">
          <ac:chgData name="Wölke Friederike" userId="69d941ad-20a3-44bf-bc0e-e0219766b24c" providerId="ADAL" clId="{BD83B2D5-CF93-4041-8544-3C731760F7EA}" dt="2024-11-17T09:09:37.073" v="1343" actId="478"/>
          <ac:picMkLst>
            <pc:docMk/>
            <pc:sldMk cId="3488361334" sldId="454"/>
            <ac:picMk id="8" creationId="{DFECC68F-C6E9-8436-7409-13589908C70B}"/>
          </ac:picMkLst>
        </pc:picChg>
      </pc:sldChg>
      <pc:sldChg chg="modSp modAnim">
        <pc:chgData name="Wölke Friederike" userId="69d941ad-20a3-44bf-bc0e-e0219766b24c" providerId="ADAL" clId="{BD83B2D5-CF93-4041-8544-3C731760F7EA}" dt="2024-11-17T09:15:20.392" v="1394" actId="5793"/>
        <pc:sldMkLst>
          <pc:docMk/>
          <pc:sldMk cId="4232393708" sldId="456"/>
        </pc:sldMkLst>
        <pc:spChg chg="mod">
          <ac:chgData name="Wölke Friederike" userId="69d941ad-20a3-44bf-bc0e-e0219766b24c" providerId="ADAL" clId="{BD83B2D5-CF93-4041-8544-3C731760F7EA}" dt="2024-11-17T09:15:20.392" v="1394" actId="5793"/>
          <ac:spMkLst>
            <pc:docMk/>
            <pc:sldMk cId="4232393708" sldId="456"/>
            <ac:spMk id="3" creationId="{F71A1EFC-94F4-651F-1E81-1FAE3FC8FD48}"/>
          </ac:spMkLst>
        </pc:spChg>
      </pc:sldChg>
      <pc:sldChg chg="addSp modSp mod modAnim">
        <pc:chgData name="Wölke Friederike" userId="69d941ad-20a3-44bf-bc0e-e0219766b24c" providerId="ADAL" clId="{BD83B2D5-CF93-4041-8544-3C731760F7EA}" dt="2024-11-17T09:07:12.950" v="1336"/>
        <pc:sldMkLst>
          <pc:docMk/>
          <pc:sldMk cId="1700214773" sldId="458"/>
        </pc:sldMkLst>
        <pc:spChg chg="add mod">
          <ac:chgData name="Wölke Friederike" userId="69d941ad-20a3-44bf-bc0e-e0219766b24c" providerId="ADAL" clId="{BD83B2D5-CF93-4041-8544-3C731760F7EA}" dt="2024-11-17T09:07:07.740" v="1334" actId="14100"/>
          <ac:spMkLst>
            <pc:docMk/>
            <pc:sldMk cId="1700214773" sldId="458"/>
            <ac:spMk id="3" creationId="{97A3857C-1913-EBF5-844F-574CE7AC688E}"/>
          </ac:spMkLst>
        </pc:spChg>
        <pc:spChg chg="add mod">
          <ac:chgData name="Wölke Friederike" userId="69d941ad-20a3-44bf-bc0e-e0219766b24c" providerId="ADAL" clId="{BD83B2D5-CF93-4041-8544-3C731760F7EA}" dt="2024-11-17T09:07:08.747" v="1335"/>
          <ac:spMkLst>
            <pc:docMk/>
            <pc:sldMk cId="1700214773" sldId="458"/>
            <ac:spMk id="5" creationId="{1EE2A850-3BB8-26C8-9029-1704B784CC36}"/>
          </ac:spMkLst>
        </pc:spChg>
      </pc:sldChg>
      <pc:sldChg chg="addSp delSp modSp new mod modAnim">
        <pc:chgData name="Wölke Friederike" userId="69d941ad-20a3-44bf-bc0e-e0219766b24c" providerId="ADAL" clId="{BD83B2D5-CF93-4041-8544-3C731760F7EA}" dt="2024-11-13T07:09:41.425" v="94" actId="26606"/>
        <pc:sldMkLst>
          <pc:docMk/>
          <pc:sldMk cId="2496202108" sldId="461"/>
        </pc:sldMkLst>
        <pc:spChg chg="del">
          <ac:chgData name="Wölke Friederike" userId="69d941ad-20a3-44bf-bc0e-e0219766b24c" providerId="ADAL" clId="{BD83B2D5-CF93-4041-8544-3C731760F7EA}" dt="2024-11-13T07:09:41.425" v="94" actId="26606"/>
          <ac:spMkLst>
            <pc:docMk/>
            <pc:sldMk cId="2496202108" sldId="461"/>
            <ac:spMk id="2" creationId="{9876D252-BCEE-C883-F064-BC708EAF01D5}"/>
          </ac:spMkLst>
        </pc:spChg>
        <pc:spChg chg="del">
          <ac:chgData name="Wölke Friederike" userId="69d941ad-20a3-44bf-bc0e-e0219766b24c" providerId="ADAL" clId="{BD83B2D5-CF93-4041-8544-3C731760F7EA}" dt="2024-11-13T07:08:36.348" v="93"/>
          <ac:spMkLst>
            <pc:docMk/>
            <pc:sldMk cId="2496202108" sldId="461"/>
            <ac:spMk id="3" creationId="{96A85250-811D-B6FF-1DCA-3302F93DC543}"/>
          </ac:spMkLst>
        </pc:spChg>
        <pc:picChg chg="add mod">
          <ac:chgData name="Wölke Friederike" userId="69d941ad-20a3-44bf-bc0e-e0219766b24c" providerId="ADAL" clId="{BD83B2D5-CF93-4041-8544-3C731760F7EA}" dt="2024-11-13T07:09:41.425" v="94" actId="26606"/>
          <ac:picMkLst>
            <pc:docMk/>
            <pc:sldMk cId="2496202108" sldId="461"/>
            <ac:picMk id="4" creationId="{01C08C15-1D51-A83E-EE7F-71FF64691C09}"/>
          </ac:picMkLst>
        </pc:picChg>
      </pc:sldChg>
      <pc:sldChg chg="modSp new mod modAnim modNotesTx">
        <pc:chgData name="Wölke Friederike" userId="69d941ad-20a3-44bf-bc0e-e0219766b24c" providerId="ADAL" clId="{BD83B2D5-CF93-4041-8544-3C731760F7EA}" dt="2024-11-17T08:42:50.529" v="1042"/>
        <pc:sldMkLst>
          <pc:docMk/>
          <pc:sldMk cId="3528323739" sldId="462"/>
        </pc:sldMkLst>
        <pc:spChg chg="mod">
          <ac:chgData name="Wölke Friederike" userId="69d941ad-20a3-44bf-bc0e-e0219766b24c" providerId="ADAL" clId="{BD83B2D5-CF93-4041-8544-3C731760F7EA}" dt="2024-11-15T08:05:28.744" v="472" actId="114"/>
          <ac:spMkLst>
            <pc:docMk/>
            <pc:sldMk cId="3528323739" sldId="462"/>
            <ac:spMk id="2" creationId="{271EE36A-E3D9-A695-E44A-12FF0BF7B2EB}"/>
          </ac:spMkLst>
        </pc:spChg>
        <pc:spChg chg="mod">
          <ac:chgData name="Wölke Friederike" userId="69d941ad-20a3-44bf-bc0e-e0219766b24c" providerId="ADAL" clId="{BD83B2D5-CF93-4041-8544-3C731760F7EA}" dt="2024-11-15T08:08:47.022" v="640" actId="20577"/>
          <ac:spMkLst>
            <pc:docMk/>
            <pc:sldMk cId="3528323739" sldId="462"/>
            <ac:spMk id="3" creationId="{8CA2B2B4-992F-46E8-36EB-591F01F19D20}"/>
          </ac:spMkLst>
        </pc:spChg>
      </pc:sldChg>
      <pc:sldChg chg="modAnim">
        <pc:chgData name="Wölke Friederike" userId="69d941ad-20a3-44bf-bc0e-e0219766b24c" providerId="ADAL" clId="{BD83B2D5-CF93-4041-8544-3C731760F7EA}" dt="2024-11-17T08:43:09.237" v="1046"/>
        <pc:sldMkLst>
          <pc:docMk/>
          <pc:sldMk cId="3678309684" sldId="463"/>
        </pc:sldMkLst>
      </pc:sldChg>
      <pc:sldChg chg="modAnim">
        <pc:chgData name="Wölke Friederike" userId="69d941ad-20a3-44bf-bc0e-e0219766b24c" providerId="ADAL" clId="{BD83B2D5-CF93-4041-8544-3C731760F7EA}" dt="2024-11-17T09:15:48.297" v="1396"/>
        <pc:sldMkLst>
          <pc:docMk/>
          <pc:sldMk cId="156549411" sldId="466"/>
        </pc:sldMkLst>
      </pc:sldChg>
      <pc:sldChg chg="modSp add mod">
        <pc:chgData name="Wölke Friederike" userId="69d941ad-20a3-44bf-bc0e-e0219766b24c" providerId="ADAL" clId="{BD83B2D5-CF93-4041-8544-3C731760F7EA}" dt="2024-11-17T08:44:09.257" v="1053" actId="14100"/>
        <pc:sldMkLst>
          <pc:docMk/>
          <pc:sldMk cId="2501875286" sldId="467"/>
        </pc:sldMkLst>
        <pc:spChg chg="mod">
          <ac:chgData name="Wölke Friederike" userId="69d941ad-20a3-44bf-bc0e-e0219766b24c" providerId="ADAL" clId="{BD83B2D5-CF93-4041-8544-3C731760F7EA}" dt="2024-11-17T08:44:09.257" v="1053" actId="14100"/>
          <ac:spMkLst>
            <pc:docMk/>
            <pc:sldMk cId="2501875286" sldId="467"/>
            <ac:spMk id="3" creationId="{4B0D24EA-AE44-797A-86E4-9A06B675EF8D}"/>
          </ac:spMkLst>
        </pc:spChg>
      </pc:sldChg>
      <pc:sldChg chg="delSp add mod">
        <pc:chgData name="Wölke Friederike" userId="69d941ad-20a3-44bf-bc0e-e0219766b24c" providerId="ADAL" clId="{BD83B2D5-CF93-4041-8544-3C731760F7EA}" dt="2024-11-17T08:44:20.223" v="1055" actId="478"/>
        <pc:sldMkLst>
          <pc:docMk/>
          <pc:sldMk cId="720268447" sldId="468"/>
        </pc:sldMkLst>
        <pc:spChg chg="del">
          <ac:chgData name="Wölke Friederike" userId="69d941ad-20a3-44bf-bc0e-e0219766b24c" providerId="ADAL" clId="{BD83B2D5-CF93-4041-8544-3C731760F7EA}" dt="2024-11-17T08:44:20.223" v="1055" actId="478"/>
          <ac:spMkLst>
            <pc:docMk/>
            <pc:sldMk cId="720268447" sldId="468"/>
            <ac:spMk id="3" creationId="{7CE27860-87D6-8351-D416-EB94338A7A9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7C2B-E39E-4DEE-BC97-B88A058E51EC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FA157-D32E-4EFD-8212-8C7108FB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6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4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5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Exinctions</a:t>
            </a:r>
            <a:r>
              <a:rPr lang="de-DE"/>
              <a:t> happen </a:t>
            </a:r>
            <a:r>
              <a:rPr lang="de-DE" err="1"/>
              <a:t>continuously</a:t>
            </a:r>
            <a:r>
              <a:rPr lang="de-DE"/>
              <a:t> </a:t>
            </a:r>
            <a:r>
              <a:rPr lang="de-DE" err="1"/>
              <a:t>through</a:t>
            </a:r>
            <a:r>
              <a:rPr lang="de-DE"/>
              <a:t> time –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without</a:t>
            </a:r>
            <a:r>
              <a:rPr lang="de-DE"/>
              <a:t> </a:t>
            </a:r>
            <a:r>
              <a:rPr lang="de-DE" err="1"/>
              <a:t>mass</a:t>
            </a:r>
            <a:r>
              <a:rPr lang="de-DE"/>
              <a:t> </a:t>
            </a:r>
            <a:r>
              <a:rPr lang="de-DE" err="1"/>
              <a:t>extinctions</a:t>
            </a:r>
            <a:r>
              <a:rPr lang="de-DE"/>
              <a:t>. </a:t>
            </a:r>
            <a:r>
              <a:rPr lang="de-DE">
                <a:sym typeface="Wingdings" panose="05000000000000000000" pitchFamily="2" charset="2"/>
              </a:rPr>
              <a:t> Thus </a:t>
            </a:r>
            <a:r>
              <a:rPr lang="de-DE" err="1">
                <a:sym typeface="Wingdings" panose="05000000000000000000" pitchFamily="2" charset="2"/>
              </a:rPr>
              <a:t>there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a </a:t>
            </a:r>
            <a:r>
              <a:rPr lang="de-DE" err="1">
                <a:sym typeface="Wingdings" panose="05000000000000000000" pitchFamily="2" charset="2"/>
              </a:rPr>
              <a:t>background</a:t>
            </a:r>
            <a:r>
              <a:rPr lang="de-DE">
                <a:sym typeface="Wingdings" panose="05000000000000000000" pitchFamily="2" charset="2"/>
              </a:rPr>
              <a:t> rate.</a:t>
            </a:r>
          </a:p>
          <a:p>
            <a:r>
              <a:rPr lang="de-DE" err="1">
                <a:sym typeface="Wingdings" panose="05000000000000000000" pitchFamily="2" charset="2"/>
              </a:rPr>
              <a:t>Requires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extrapolating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current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rates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1 </a:t>
            </a:r>
            <a:r>
              <a:rPr lang="de-DE" err="1">
                <a:sym typeface="Wingdings" panose="05000000000000000000" pitchFamily="2" charset="2"/>
              </a:rPr>
              <a:t>million-year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period</a:t>
            </a:r>
            <a:endParaRPr lang="de-DE">
              <a:sym typeface="Wingdings" panose="05000000000000000000" pitchFamily="2" charset="2"/>
            </a:endParaRPr>
          </a:p>
          <a:p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highly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selective</a:t>
            </a:r>
            <a:r>
              <a:rPr lang="de-DE">
                <a:sym typeface="Wingdings" panose="05000000000000000000" pitchFamily="2" charset="2"/>
              </a:rPr>
              <a:t>, </a:t>
            </a:r>
            <a:r>
              <a:rPr lang="de-DE" err="1">
                <a:sym typeface="Wingdings" panose="05000000000000000000" pitchFamily="2" charset="2"/>
              </a:rPr>
              <a:t>we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know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nothing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about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majority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 </a:t>
            </a:r>
            <a:r>
              <a:rPr lang="de-DE" err="1">
                <a:sym typeface="Wingdings" panose="05000000000000000000" pitchFamily="2" charset="2"/>
              </a:rPr>
              <a:t>this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a super </a:t>
            </a:r>
            <a:r>
              <a:rPr lang="de-DE" err="1">
                <a:sym typeface="Wingdings" panose="05000000000000000000" pitchFamily="2" charset="2"/>
              </a:rPr>
              <a:t>rough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estimate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with</a:t>
            </a:r>
            <a:r>
              <a:rPr lang="de-DE">
                <a:sym typeface="Wingdings" panose="05000000000000000000" pitchFamily="2" charset="2"/>
              </a:rPr>
              <a:t> high </a:t>
            </a:r>
            <a:r>
              <a:rPr lang="de-DE" err="1">
                <a:sym typeface="Wingdings" panose="05000000000000000000" pitchFamily="2" charset="2"/>
              </a:rPr>
              <a:t>uncertainty</a:t>
            </a:r>
            <a:r>
              <a:rPr lang="de-DE">
                <a:sym typeface="Wingdings" panose="05000000000000000000" pitchFamily="2" charset="2"/>
              </a:rPr>
              <a:t>.</a:t>
            </a:r>
          </a:p>
          <a:p>
            <a:r>
              <a:rPr lang="de-DE">
                <a:sym typeface="Wingdings" panose="05000000000000000000" pitchFamily="2" charset="2"/>
              </a:rPr>
              <a:t>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underestimates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true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taxa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present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because</a:t>
            </a:r>
            <a:r>
              <a:rPr lang="de-DE">
                <a:sym typeface="Wingdings" panose="05000000000000000000" pitchFamily="2" charset="2"/>
              </a:rPr>
              <a:t> not all </a:t>
            </a:r>
            <a:r>
              <a:rPr lang="de-DE" err="1">
                <a:sym typeface="Wingdings" panose="05000000000000000000" pitchFamily="2" charset="2"/>
              </a:rPr>
              <a:t>taxa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fossilize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betterr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with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families</a:t>
            </a:r>
            <a:r>
              <a:rPr lang="de-DE">
                <a:sym typeface="Wingdings" panose="05000000000000000000" pitchFamily="2" charset="2"/>
              </a:rPr>
              <a:t> and </a:t>
            </a:r>
            <a:r>
              <a:rPr lang="de-DE" err="1">
                <a:sym typeface="Wingdings" panose="05000000000000000000" pitchFamily="2" charset="2"/>
              </a:rPr>
              <a:t>very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bad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with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fossils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often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fragments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imprints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organs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that</a:t>
            </a:r>
            <a:r>
              <a:rPr lang="de-DE">
                <a:sym typeface="Wingdings" panose="05000000000000000000" pitchFamily="2" charset="2"/>
              </a:rPr>
              <a:t> do not </a:t>
            </a:r>
            <a:r>
              <a:rPr lang="de-DE" err="1">
                <a:sym typeface="Wingdings" panose="05000000000000000000" pitchFamily="2" charset="2"/>
              </a:rPr>
              <a:t>enable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identification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level</a:t>
            </a:r>
            <a:r>
              <a:rPr lang="de-DE">
                <a:sym typeface="Wingdings" panose="05000000000000000000" pitchFamily="2" charset="2"/>
              </a:rPr>
              <a:t>)</a:t>
            </a:r>
          </a:p>
          <a:p>
            <a:r>
              <a:rPr lang="de-DE">
                <a:sym typeface="Wingdings" panose="05000000000000000000" pitchFamily="2" charset="2"/>
              </a:rPr>
              <a:t>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biased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towards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over-estimation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extinction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rates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because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longlivety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ignored</a:t>
            </a:r>
            <a:r>
              <a:rPr lang="de-DE">
                <a:sym typeface="Wingdings" panose="05000000000000000000" pitchFamily="2" charset="2"/>
              </a:rPr>
              <a:t>. The last </a:t>
            </a:r>
            <a:r>
              <a:rPr lang="de-DE" err="1">
                <a:sym typeface="Wingdings" panose="05000000000000000000" pitchFamily="2" charset="2"/>
              </a:rPr>
              <a:t>appearance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a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in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probably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never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last individual </a:t>
            </a:r>
            <a:r>
              <a:rPr lang="de-DE" err="1">
                <a:sym typeface="Wingdings" panose="05000000000000000000" pitchFamily="2" charset="2"/>
              </a:rPr>
              <a:t>that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died</a:t>
            </a:r>
            <a:r>
              <a:rPr lang="de-DE">
                <a:sym typeface="Wingdings" panose="05000000000000000000" pitchFamily="2" charset="2"/>
              </a:rPr>
              <a:t>, </a:t>
            </a:r>
            <a:r>
              <a:rPr lang="de-DE" err="1">
                <a:sym typeface="Wingdings" panose="05000000000000000000" pitchFamily="2" charset="2"/>
              </a:rPr>
              <a:t>thus</a:t>
            </a:r>
            <a:r>
              <a:rPr lang="de-DE">
                <a:sym typeface="Wingdings" panose="05000000000000000000" pitchFamily="2" charset="2"/>
              </a:rPr>
              <a:t>,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actual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extinction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has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probably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taken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place</a:t>
            </a:r>
            <a:r>
              <a:rPr lang="de-DE">
                <a:sym typeface="Wingdings" panose="05000000000000000000" pitchFamily="2" charset="2"/>
              </a:rPr>
              <a:t> after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dissappearance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from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.</a:t>
            </a:r>
          </a:p>
          <a:p>
            <a:endParaRPr lang="de-DE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err="1">
                <a:sym typeface="Wingdings" panose="05000000000000000000" pitchFamily="2" charset="2"/>
              </a:rPr>
              <a:t>this</a:t>
            </a:r>
            <a:r>
              <a:rPr lang="de-DE">
                <a:sym typeface="Wingdings" panose="05000000000000000000" pitchFamily="2" charset="2"/>
              </a:rPr>
              <a:t> all </a:t>
            </a:r>
            <a:r>
              <a:rPr lang="de-DE" err="1">
                <a:sym typeface="Wingdings" panose="05000000000000000000" pitchFamily="2" charset="2"/>
              </a:rPr>
              <a:t>means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that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background</a:t>
            </a:r>
            <a:r>
              <a:rPr lang="de-DE">
                <a:sym typeface="Wingdings" panose="05000000000000000000" pitchFamily="2" charset="2"/>
              </a:rPr>
              <a:t> rate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biased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well</a:t>
            </a:r>
            <a:r>
              <a:rPr lang="de-DE">
                <a:sym typeface="Wingdings" panose="05000000000000000000" pitchFamily="2" charset="2"/>
              </a:rPr>
              <a:t> and </a:t>
            </a:r>
            <a:r>
              <a:rPr lang="de-DE" err="1">
                <a:sym typeface="Wingdings" panose="05000000000000000000" pitchFamily="2" charset="2"/>
              </a:rPr>
              <a:t>tends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underestimate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true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background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extinction</a:t>
            </a:r>
            <a:r>
              <a:rPr lang="de-DE">
                <a:sym typeface="Wingdings" panose="05000000000000000000" pitchFamily="2" charset="2"/>
              </a:rPr>
              <a:t> rate.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Listing </a:t>
            </a:r>
            <a:r>
              <a:rPr lang="de-DE" err="1">
                <a:sym typeface="Wingdings" panose="05000000000000000000" pitchFamily="2" charset="2"/>
              </a:rPr>
              <a:t>species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extinct</a:t>
            </a:r>
            <a:r>
              <a:rPr lang="de-DE">
                <a:sym typeface="Wingdings" panose="05000000000000000000" pitchFamily="2" charset="2"/>
              </a:rPr>
              <a:t> in </a:t>
            </a:r>
            <a:r>
              <a:rPr lang="de-DE" err="1">
                <a:sym typeface="Wingdings" panose="05000000000000000000" pitchFamily="2" charset="2"/>
              </a:rPr>
              <a:t>current</a:t>
            </a:r>
            <a:r>
              <a:rPr lang="de-DE">
                <a:sym typeface="Wingdings" panose="05000000000000000000" pitchFamily="2" charset="2"/>
              </a:rPr>
              <a:t> time </a:t>
            </a:r>
            <a:r>
              <a:rPr lang="de-DE" err="1">
                <a:sym typeface="Wingdings" panose="05000000000000000000" pitchFamily="2" charset="2"/>
              </a:rPr>
              <a:t>scales</a:t>
            </a:r>
            <a:r>
              <a:rPr lang="de-DE">
                <a:sym typeface="Wingdings" panose="05000000000000000000" pitchFamily="2" charset="2"/>
              </a:rPr>
              <a:t> (i.e., </a:t>
            </a:r>
            <a:r>
              <a:rPr lang="de-DE" err="1">
                <a:sym typeface="Wingdings" panose="05000000000000000000" pitchFamily="2" charset="2"/>
              </a:rPr>
              <a:t>without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fossil </a:t>
            </a:r>
            <a:r>
              <a:rPr lang="de-DE" err="1">
                <a:sym typeface="Wingdings" panose="05000000000000000000" pitchFamily="2" charset="2"/>
              </a:rPr>
              <a:t>record</a:t>
            </a:r>
            <a:r>
              <a:rPr lang="de-DE">
                <a:sym typeface="Wingdings" panose="05000000000000000000" pitchFamily="2" charset="2"/>
              </a:rPr>
              <a:t>) will </a:t>
            </a:r>
            <a:r>
              <a:rPr lang="de-DE" err="1">
                <a:sym typeface="Wingdings" panose="05000000000000000000" pitchFamily="2" charset="2"/>
              </a:rPr>
              <a:t>underestimate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true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extinctions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because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death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last individual will follow </a:t>
            </a:r>
            <a:r>
              <a:rPr lang="de-DE" err="1">
                <a:sym typeface="Wingdings" panose="05000000000000000000" pitchFamily="2" charset="2"/>
              </a:rPr>
              <a:t>with</a:t>
            </a:r>
            <a:r>
              <a:rPr lang="de-DE">
                <a:sym typeface="Wingdings" panose="05000000000000000000" pitchFamily="2" charset="2"/>
              </a:rPr>
              <a:t> a time lag.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Red</a:t>
            </a:r>
            <a:r>
              <a:rPr lang="de-DE"/>
              <a:t> </a:t>
            </a:r>
            <a:r>
              <a:rPr lang="de-DE" err="1"/>
              <a:t>numbers</a:t>
            </a:r>
            <a:r>
              <a:rPr lang="de-DE"/>
              <a:t> = </a:t>
            </a:r>
            <a:r>
              <a:rPr lang="de-DE" err="1"/>
              <a:t>percentage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recently</a:t>
            </a:r>
            <a:r>
              <a:rPr lang="de-DE"/>
              <a:t> </a:t>
            </a:r>
            <a:r>
              <a:rPr lang="de-DE" err="1"/>
              <a:t>extinct</a:t>
            </a:r>
            <a:r>
              <a:rPr lang="de-DE"/>
              <a:t> </a:t>
            </a:r>
            <a:r>
              <a:rPr lang="de-DE" err="1"/>
              <a:t>species</a:t>
            </a:r>
            <a:endParaRPr lang="de-DE"/>
          </a:p>
          <a:p>
            <a:r>
              <a:rPr lang="de-DE"/>
              <a:t>Black </a:t>
            </a:r>
            <a:r>
              <a:rPr lang="de-DE" err="1"/>
              <a:t>numbers</a:t>
            </a:r>
            <a:r>
              <a:rPr lang="de-DE"/>
              <a:t> = </a:t>
            </a:r>
            <a:r>
              <a:rPr lang="de-DE" err="1"/>
              <a:t>percentages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currently</a:t>
            </a:r>
            <a:r>
              <a:rPr lang="de-DE"/>
              <a:t> </a:t>
            </a:r>
            <a:r>
              <a:rPr lang="de-DE" err="1"/>
              <a:t>listed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threatened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extinction</a:t>
            </a:r>
            <a:endParaRPr lang="de-DE"/>
          </a:p>
          <a:p>
            <a:endParaRPr lang="de-DE"/>
          </a:p>
          <a:p>
            <a:r>
              <a:rPr lang="de-DE">
                <a:sym typeface="Wingdings" panose="05000000000000000000" pitchFamily="2" charset="2"/>
              </a:rPr>
              <a:t> </a:t>
            </a:r>
            <a:r>
              <a:rPr lang="en-US"/>
              <a:t>If all species currently considered threatened with extinction were to go extinct within a century, and the estimated rates of extinction were maintained, extinctions in birds, mammals and amphibians would reach Big Five magnitudes within 240–540 years.</a:t>
            </a:r>
            <a:r>
              <a:rPr lang="de-DE"/>
              <a:t> (</a:t>
            </a:r>
            <a:r>
              <a:rPr lang="de-DE" err="1"/>
              <a:t>Barnosky</a:t>
            </a:r>
            <a:r>
              <a:rPr lang="de-DE"/>
              <a:t> et al. 2011)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0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7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‘Evil quartet’ - </a:t>
            </a:r>
            <a:r>
              <a:rPr lang="en-US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J. M. Diamond, in </a:t>
            </a:r>
            <a:r>
              <a:rPr lang="en-US" b="0" i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Conservation for the twenty-first century,</a:t>
            </a:r>
            <a:r>
              <a:rPr lang="en-US" b="0" i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D. Western, M. C. Pearl, Eds. ( Oxford University Press, London, UK, 1989),  pp. 37-41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1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Material </a:t>
            </a:r>
            <a:r>
              <a:rPr lang="de-DE" err="1"/>
              <a:t>taken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Bromham</a:t>
            </a:r>
            <a:r>
              <a:rPr lang="de-DE"/>
              <a:t> &amp; </a:t>
            </a:r>
            <a:r>
              <a:rPr lang="de-DE" err="1"/>
              <a:t>Cardillo</a:t>
            </a:r>
            <a:r>
              <a:rPr lang="de-DE"/>
              <a:t> – Origins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biodiversity</a:t>
            </a:r>
            <a:r>
              <a:rPr lang="de-DE"/>
              <a:t> (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book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online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us</a:t>
            </a:r>
            <a:r>
              <a:rPr lang="de-DE"/>
              <a:t> – </a:t>
            </a:r>
            <a:r>
              <a:rPr lang="de-DE" err="1"/>
              <a:t>if</a:t>
            </a:r>
            <a:r>
              <a:rPr lang="de-DE"/>
              <a:t> not, </a:t>
            </a:r>
            <a:r>
              <a:rPr lang="de-DE" err="1"/>
              <a:t>let</a:t>
            </a:r>
            <a:r>
              <a:rPr lang="de-DE"/>
              <a:t> </a:t>
            </a:r>
            <a:r>
              <a:rPr lang="de-DE" err="1"/>
              <a:t>me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, I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in </a:t>
            </a:r>
            <a:r>
              <a:rPr lang="de-DE" err="1"/>
              <a:t>my</a:t>
            </a:r>
            <a:r>
              <a:rPr lang="de-DE"/>
              <a:t> </a:t>
            </a:r>
            <a:r>
              <a:rPr lang="de-DE" err="1"/>
              <a:t>google</a:t>
            </a:r>
            <a:r>
              <a:rPr lang="de-DE"/>
              <a:t> </a:t>
            </a:r>
            <a:r>
              <a:rPr lang="de-DE" err="1"/>
              <a:t>drive</a:t>
            </a:r>
            <a:r>
              <a:rPr lang="de-DE"/>
              <a:t> and will </a:t>
            </a:r>
            <a:r>
              <a:rPr lang="de-DE" err="1"/>
              <a:t>forward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link </a:t>
            </a:r>
            <a:r>
              <a:rPr lang="de-DE" err="1"/>
              <a:t>again</a:t>
            </a:r>
            <a:r>
              <a:rPr lang="de-DE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48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77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9B9BE-696A-9036-4585-02AAA8583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F4B6-E5A9-A04A-D99D-300A0B950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AE0BBD-29D4-E2B8-9618-935415AF9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48612-DB84-C5D7-1AC4-C1B1A92B8D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8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58EDB-23B9-2D7C-3C6E-35E863DD0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87A8D7-B860-1A15-E344-69936DBE7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A716AF-2E0F-2A74-271F-52BA5071E0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105DBF-122D-E200-EFED-7057B8BEC3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0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9D15-E47C-9DA1-A82B-5C78D2C8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DB968-7D88-18CC-3B57-916DDD863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9ECB5-315D-3511-263F-F7C749BCD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074B5-117F-8A71-F3B3-B43411942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9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3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9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8494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913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A9D4E-760F-A855-5403-63885F3CA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46F58-BA65-284D-66C8-8D71EAB49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287F0-E956-5610-D0A2-2B61C6538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DBA1-9B4D-8B63-88D2-34AD11FD9B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96570B-3CE8-2E88-ABDD-4C93B3DDE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9706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56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Side </a:t>
            </a:r>
            <a:r>
              <a:rPr lang="de-DE" b="1" err="1"/>
              <a:t>note</a:t>
            </a:r>
            <a:r>
              <a:rPr lang="de-DE" b="1"/>
              <a:t> and </a:t>
            </a:r>
            <a:r>
              <a:rPr lang="de-DE" b="1" err="1"/>
              <a:t>some</a:t>
            </a:r>
            <a:r>
              <a:rPr lang="de-DE" b="1"/>
              <a:t> Background: </a:t>
            </a:r>
          </a:p>
          <a:p>
            <a:r>
              <a:rPr lang="de-DE" err="1"/>
              <a:t>Nowadays</a:t>
            </a:r>
            <a:r>
              <a:rPr lang="de-DE"/>
              <a:t> IUCN </a:t>
            </a:r>
            <a:r>
              <a:rPr lang="de-DE" err="1"/>
              <a:t>defines</a:t>
            </a:r>
            <a:r>
              <a:rPr lang="de-DE"/>
              <a:t> ‚</a:t>
            </a:r>
            <a:r>
              <a:rPr lang="de-DE" err="1"/>
              <a:t>extinction</a:t>
            </a:r>
            <a:r>
              <a:rPr lang="de-DE"/>
              <a:t>‘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death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last individual </a:t>
            </a:r>
            <a:r>
              <a:rPr lang="de-DE" err="1"/>
              <a:t>of</a:t>
            </a:r>
            <a:r>
              <a:rPr lang="de-DE"/>
              <a:t> a </a:t>
            </a:r>
            <a:r>
              <a:rPr lang="de-DE" err="1"/>
              <a:t>species</a:t>
            </a:r>
            <a:r>
              <a:rPr lang="de-DE"/>
              <a:t> –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hard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detect</a:t>
            </a:r>
            <a:r>
              <a:rPr lang="de-DE"/>
              <a:t> and </a:t>
            </a:r>
            <a:r>
              <a:rPr lang="de-DE" err="1"/>
              <a:t>thus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extinctions</a:t>
            </a:r>
            <a:r>
              <a:rPr lang="de-DE"/>
              <a:t>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go</a:t>
            </a:r>
            <a:r>
              <a:rPr lang="de-DE"/>
              <a:t> </a:t>
            </a:r>
            <a:r>
              <a:rPr lang="de-DE" err="1"/>
              <a:t>undocumented</a:t>
            </a:r>
            <a:r>
              <a:rPr lang="de-DE"/>
              <a:t>. </a:t>
            </a:r>
            <a:r>
              <a:rPr lang="de-DE" err="1"/>
              <a:t>For</a:t>
            </a:r>
            <a:r>
              <a:rPr lang="de-DE"/>
              <a:t> a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labelled</a:t>
            </a:r>
            <a:r>
              <a:rPr lang="de-DE"/>
              <a:t> ‚</a:t>
            </a:r>
            <a:r>
              <a:rPr lang="de-DE" err="1"/>
              <a:t>extinct</a:t>
            </a:r>
            <a:r>
              <a:rPr lang="de-DE"/>
              <a:t>‘ </a:t>
            </a:r>
            <a:r>
              <a:rPr lang="de-DE" err="1"/>
              <a:t>rigorous</a:t>
            </a:r>
            <a:r>
              <a:rPr lang="de-DE"/>
              <a:t> </a:t>
            </a:r>
            <a:r>
              <a:rPr lang="de-DE" err="1"/>
              <a:t>field</a:t>
            </a:r>
            <a:r>
              <a:rPr lang="de-DE"/>
              <a:t> </a:t>
            </a:r>
            <a:r>
              <a:rPr lang="de-DE" err="1"/>
              <a:t>surveys</a:t>
            </a:r>
            <a:r>
              <a:rPr lang="de-DE"/>
              <a:t> </a:t>
            </a:r>
            <a:r>
              <a:rPr lang="de-DE" err="1"/>
              <a:t>over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entire</a:t>
            </a:r>
            <a:r>
              <a:rPr lang="de-DE"/>
              <a:t> original </a:t>
            </a:r>
            <a:r>
              <a:rPr lang="de-DE" err="1"/>
              <a:t>range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conducted</a:t>
            </a:r>
            <a:r>
              <a:rPr lang="de-DE"/>
              <a:t>. </a:t>
            </a:r>
            <a:br>
              <a:rPr lang="de-DE"/>
            </a:br>
            <a:r>
              <a:rPr lang="de-DE" err="1"/>
              <a:t>Labelling</a:t>
            </a:r>
            <a:r>
              <a:rPr lang="de-DE"/>
              <a:t> a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extinct</a:t>
            </a:r>
            <a:r>
              <a:rPr lang="de-DE"/>
              <a:t> also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undesirable</a:t>
            </a:r>
            <a:r>
              <a:rPr lang="de-DE"/>
              <a:t>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potential </a:t>
            </a:r>
            <a:r>
              <a:rPr lang="de-DE" err="1"/>
              <a:t>withdrawl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research</a:t>
            </a:r>
            <a:r>
              <a:rPr lang="de-DE"/>
              <a:t> </a:t>
            </a:r>
            <a:r>
              <a:rPr lang="de-DE" err="1"/>
              <a:t>efforts</a:t>
            </a:r>
            <a:r>
              <a:rPr lang="de-DE"/>
              <a:t> and </a:t>
            </a:r>
            <a:r>
              <a:rPr lang="de-DE" err="1"/>
              <a:t>funding</a:t>
            </a:r>
            <a:r>
              <a:rPr lang="de-DE"/>
              <a:t>. Thus,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extinct</a:t>
            </a:r>
            <a:r>
              <a:rPr lang="de-DE"/>
              <a:t> </a:t>
            </a:r>
            <a:r>
              <a:rPr lang="de-DE" err="1"/>
              <a:t>long</a:t>
            </a:r>
            <a:r>
              <a:rPr lang="de-DE"/>
              <a:t> </a:t>
            </a:r>
            <a:r>
              <a:rPr lang="de-DE" err="1"/>
              <a:t>before</a:t>
            </a:r>
            <a:r>
              <a:rPr lang="de-DE"/>
              <a:t>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documented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extinct</a:t>
            </a:r>
            <a:r>
              <a:rPr lang="de-DE"/>
              <a:t>. But also,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times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been</a:t>
            </a:r>
            <a:r>
              <a:rPr lang="de-DE"/>
              <a:t> </a:t>
            </a:r>
            <a:r>
              <a:rPr lang="de-DE" err="1"/>
              <a:t>undiscovered</a:t>
            </a:r>
            <a:r>
              <a:rPr lang="de-DE"/>
              <a:t> (</a:t>
            </a:r>
            <a:r>
              <a:rPr lang="de-DE" err="1"/>
              <a:t>potentiall</a:t>
            </a:r>
            <a:r>
              <a:rPr lang="de-DE"/>
              <a:t> </a:t>
            </a:r>
            <a:r>
              <a:rPr lang="de-DE" err="1"/>
              <a:t>extinct</a:t>
            </a:r>
            <a:r>
              <a:rPr lang="de-DE"/>
              <a:t>)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many</a:t>
            </a:r>
            <a:r>
              <a:rPr lang="de-DE"/>
              <a:t> </a:t>
            </a:r>
            <a:r>
              <a:rPr lang="de-DE" err="1"/>
              <a:t>decades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sometimes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rediscovered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after </a:t>
            </a:r>
            <a:r>
              <a:rPr lang="de-DE" err="1"/>
              <a:t>considerable</a:t>
            </a:r>
            <a:r>
              <a:rPr lang="de-DE"/>
              <a:t> </a:t>
            </a:r>
            <a:r>
              <a:rPr lang="de-DE" err="1"/>
              <a:t>amounts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time. The </a:t>
            </a:r>
            <a:r>
              <a:rPr lang="de-DE" err="1"/>
              <a:t>take</a:t>
            </a:r>
            <a:r>
              <a:rPr lang="de-DE"/>
              <a:t> </a:t>
            </a:r>
            <a:r>
              <a:rPr lang="de-DE" err="1"/>
              <a:t>home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: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know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little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individuals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makes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hard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quantify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last individual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died</a:t>
            </a:r>
            <a:r>
              <a:rPr lang="de-DE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0" i="0">
                <a:solidFill>
                  <a:srgbClr val="333333"/>
                </a:solidFill>
                <a:effectLst/>
                <a:latin typeface="Helvetica Neue"/>
              </a:rPr>
              <a:t>- Short period usually ~ less than 2.8 million years</a:t>
            </a:r>
            <a:endParaRPr lang="en-GB" sz="1800" b="1" i="0" u="none" strike="noStrike" kern="120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- Debate whether the Big Five were </a:t>
            </a:r>
            <a:r>
              <a:rPr lang="en-US" sz="1800" b="0" i="0" u="none" strike="noStrike" kern="120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quantiatively</a:t>
            </a:r>
            <a:r>
              <a:rPr lang="en-US" sz="1800" b="0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different from other extinction events that have occurred throughout earth’s history, or if they were just the largest on a CONTINUOUS SCALE of extinction severity.</a:t>
            </a:r>
          </a:p>
          <a:p>
            <a:pPr algn="l"/>
            <a:endParaRPr lang="en-US" sz="1800" b="1" i="0" u="none" strike="noStrike" kern="120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800" b="1" i="0" u="none" strike="noStrike" kern="120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Jack </a:t>
            </a:r>
            <a:r>
              <a:rPr lang="en-US" sz="1800" b="1" i="0" u="none" strike="noStrike" kern="1200" err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Sepkoski</a:t>
            </a:r>
            <a:r>
              <a:rPr lang="en-US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 &amp; David Raup defined the term in 1982: </a:t>
            </a:r>
          </a:p>
          <a:p>
            <a:pPr algn="l"/>
            <a:r>
              <a:rPr lang="en-US" sz="1800" b="0" i="0" u="none" strike="noStrike" baseline="0">
                <a:latin typeface="MundoSansStd"/>
              </a:rPr>
              <a:t>Raup DM, </a:t>
            </a:r>
            <a:r>
              <a:rPr lang="en-US" sz="1800" b="0" i="0" u="none" strike="noStrike" baseline="0" err="1">
                <a:latin typeface="MundoSansStd"/>
              </a:rPr>
              <a:t>Sepkoski</a:t>
            </a:r>
            <a:r>
              <a:rPr lang="en-US" sz="1800" b="0" i="0" u="none" strike="noStrike" baseline="0">
                <a:latin typeface="MundoSansStd"/>
              </a:rPr>
              <a:t> JJ (1982) Mass extinctions in the marine fossil record.</a:t>
            </a:r>
          </a:p>
          <a:p>
            <a:pPr algn="l"/>
            <a:r>
              <a:rPr lang="en-US" sz="1800" b="0" i="1" u="none" strike="noStrike" baseline="0">
                <a:latin typeface="MundoSansStd-Italic"/>
              </a:rPr>
              <a:t>Science </a:t>
            </a:r>
            <a:r>
              <a:rPr lang="en-US" sz="1800" b="0" i="0" u="none" strike="noStrike" baseline="0">
                <a:latin typeface="MundoSansStd"/>
              </a:rPr>
              <a:t>215: 1501–3.</a:t>
            </a:r>
          </a:p>
          <a:p>
            <a:pPr algn="l"/>
            <a:endParaRPr lang="en-US" sz="1800" b="0" i="0" u="none" strike="noStrike" kern="1200" baseline="0">
              <a:solidFill>
                <a:srgbClr val="FFFFFF"/>
              </a:solidFill>
              <a:effectLst/>
              <a:latin typeface="MundoSansStd"/>
            </a:endParaRPr>
          </a:p>
          <a:p>
            <a:pPr algn="l"/>
            <a:r>
              <a:rPr lang="en-US" sz="1800" b="0" i="0" u="none" strike="noStrike" kern="1200" baseline="0">
                <a:solidFill>
                  <a:srgbClr val="FFFFFF"/>
                </a:solidFill>
                <a:effectLst/>
                <a:latin typeface="MundoSansStd"/>
              </a:rPr>
              <a:t>Historically – insights from paleontology and the fossil record:  The disappearance from the fossil record of a large proportion of the known taxa: &gt; 60% species; &gt; 50% genera, 17% of families.</a:t>
            </a:r>
            <a:endParaRPr lang="en-GB" sz="1800" b="1" i="0" u="none" strike="noStrike" kern="120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21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4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7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47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5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21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5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5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aZbZ8k7wbfSHqpTNpzDuBwGxB7QHiY2/view?usp=drive_lin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itol.cgi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aZbZ8k7wbfSHqpTNpzDuBwGxB7QHiY2/view?usp=drive_lin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4Rr4zzeTzi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_iEWvtKcuQ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/>
              <a:t>Evolution of global biodiversity</a:t>
            </a:r>
            <a:endParaRPr lang="cs-CZ" sz="28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2" y="2628265"/>
            <a:ext cx="2823587" cy="449101"/>
          </a:xfrm>
        </p:spPr>
        <p:txBody>
          <a:bodyPr>
            <a:normAutofit/>
          </a:bodyPr>
          <a:lstStyle/>
          <a:p>
            <a:r>
              <a:rPr lang="en-US" sz="2400"/>
              <a:t>Friederike Wölke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70AC305-737B-5DCA-5CD4-446C493A512A}"/>
              </a:ext>
            </a:extLst>
          </p:cNvPr>
          <p:cNvSpPr/>
          <p:nvPr/>
        </p:nvSpPr>
        <p:spPr>
          <a:xfrm>
            <a:off x="8283669" y="3640664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Mass Extinctions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A1D72-A223-B1D6-A1B4-24DF868BCF26}"/>
              </a:ext>
            </a:extLst>
          </p:cNvPr>
          <p:cNvSpPr txBox="1"/>
          <p:nvPr/>
        </p:nvSpPr>
        <p:spPr>
          <a:xfrm>
            <a:off x="9102436" y="2690336"/>
            <a:ext cx="2909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Technical definition:</a:t>
            </a:r>
          </a:p>
          <a:p>
            <a:r>
              <a:rPr lang="en-US" dirty="0"/>
              <a:t>Mass Extinction event = the loss of at least 75% species over a </a:t>
            </a:r>
            <a:r>
              <a:rPr lang="en-US" u="sng" dirty="0"/>
              <a:t>relatively short</a:t>
            </a:r>
            <a:r>
              <a:rPr lang="en-US" dirty="0"/>
              <a:t> period in geological 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D7D38A-B6C6-BE1E-FD12-FDED94B1E083}"/>
              </a:ext>
            </a:extLst>
          </p:cNvPr>
          <p:cNvGrpSpPr/>
          <p:nvPr/>
        </p:nvGrpSpPr>
        <p:grpSpPr>
          <a:xfrm>
            <a:off x="0" y="1874031"/>
            <a:ext cx="9213273" cy="4000295"/>
            <a:chOff x="235528" y="1914312"/>
            <a:chExt cx="7971776" cy="3461252"/>
          </a:xfrm>
        </p:grpSpPr>
        <p:pic>
          <p:nvPicPr>
            <p:cNvPr id="21" name="Picture 2" descr="Sepkoski curve showing diversity of marine animal familes through time and 5 major mass exticntion events.">
              <a:extLst>
                <a:ext uri="{FF2B5EF4-FFF2-40B4-BE49-F238E27FC236}">
                  <a16:creationId xmlns:a16="http://schemas.microsoft.com/office/drawing/2014/main" id="{87521CAE-2B80-67BF-1D20-5506CFD57A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99"/>
            <a:stretch/>
          </p:blipFill>
          <p:spPr bwMode="auto">
            <a:xfrm>
              <a:off x="235528" y="1914312"/>
              <a:ext cx="7971776" cy="3461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E1EDB0-C21A-1D7B-6EDC-23381845CF2F}"/>
                </a:ext>
              </a:extLst>
            </p:cNvPr>
            <p:cNvSpPr txBox="1"/>
            <p:nvPr/>
          </p:nvSpPr>
          <p:spPr>
            <a:xfrm>
              <a:off x="3131127" y="250767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(1)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C88F83-12FE-1091-3C62-8A53BA35B3D0}"/>
                </a:ext>
              </a:extLst>
            </p:cNvPr>
            <p:cNvSpPr txBox="1"/>
            <p:nvPr/>
          </p:nvSpPr>
          <p:spPr>
            <a:xfrm>
              <a:off x="3837709" y="246610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C91C0E-C989-7E99-D7C2-F7315E3E20DF}"/>
                </a:ext>
              </a:extLst>
            </p:cNvPr>
            <p:cNvSpPr txBox="1"/>
            <p:nvPr/>
          </p:nvSpPr>
          <p:spPr>
            <a:xfrm>
              <a:off x="5264727" y="2604655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(3)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9102C3-2FA7-FC79-0755-9274BD6ED641}"/>
                </a:ext>
              </a:extLst>
            </p:cNvPr>
            <p:cNvSpPr txBox="1"/>
            <p:nvPr/>
          </p:nvSpPr>
          <p:spPr>
            <a:xfrm>
              <a:off x="5555672" y="310341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(4)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0FD9BD-2CC8-3394-106C-4FAA16C05048}"/>
                </a:ext>
              </a:extLst>
            </p:cNvPr>
            <p:cNvSpPr txBox="1"/>
            <p:nvPr/>
          </p:nvSpPr>
          <p:spPr>
            <a:xfrm>
              <a:off x="7135091" y="206432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(5)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3BDCD8B-0174-2260-6793-469D87BACC08}"/>
              </a:ext>
            </a:extLst>
          </p:cNvPr>
          <p:cNvSpPr txBox="1"/>
          <p:nvPr/>
        </p:nvSpPr>
        <p:spPr>
          <a:xfrm>
            <a:off x="0" y="6262255"/>
            <a:ext cx="7295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‘</a:t>
            </a:r>
            <a:r>
              <a:rPr lang="en-US" sz="1400" dirty="0" err="1"/>
              <a:t>Sepkoski</a:t>
            </a:r>
            <a:r>
              <a:rPr lang="en-US" sz="1400" dirty="0"/>
              <a:t> curve’ of marine diversity changes (adapted from Raup &amp; </a:t>
            </a:r>
            <a:r>
              <a:rPr lang="en-US" sz="1400" dirty="0" err="1"/>
              <a:t>Sepkoski</a:t>
            </a:r>
            <a:r>
              <a:rPr lang="en-US" sz="1400" dirty="0"/>
              <a:t> (1982), </a:t>
            </a:r>
            <a:r>
              <a:rPr lang="en-US" sz="1400" i="1" dirty="0"/>
              <a:t>Science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25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Big 5” Mass Extinctions: 1/5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63592" y="2413338"/>
            <a:ext cx="41952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Ordovician – Silurian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440 Mya - Ordovician-Silurian: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100 families of marine life extinct, incl. half of all genera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Rapid cooling (Gondwana passed the pole, period of glaciation)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6117E7-FF05-FB2C-0312-28702EAC24E0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D2E4A6-1FD8-51DC-61E9-A6FC654A0203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3FD079-9A83-4485-2B8A-5DF2521B37F9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14" name="Picture 6">
                  <a:extLst>
                    <a:ext uri="{FF2B5EF4-FFF2-40B4-BE49-F238E27FC236}">
                      <a16:creationId xmlns:a16="http://schemas.microsoft.com/office/drawing/2014/main" id="{B60B409C-0F38-3588-18CC-B74EE471EB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6">
                  <a:extLst>
                    <a:ext uri="{FF2B5EF4-FFF2-40B4-BE49-F238E27FC236}">
                      <a16:creationId xmlns:a16="http://schemas.microsoft.com/office/drawing/2014/main" id="{EE8BC881-B026-960F-B4C7-66D1AEEF42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27087CCC-CFEF-27F3-CC1D-05D131D8F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60624-B273-A93B-1946-DE81BE514F2B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D057F2-056D-A739-C957-875BC96C6E19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403828-7E5F-A499-419C-376588433D0C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BA531-91A9-8CCA-C259-DAAE26D2E308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844128-6EA8-4C5D-B3C5-34D7A4526B30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(5) 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C97A313E-8989-58DE-10F6-792CCBD112EC}"/>
              </a:ext>
            </a:extLst>
          </p:cNvPr>
          <p:cNvSpPr/>
          <p:nvPr/>
        </p:nvSpPr>
        <p:spPr>
          <a:xfrm>
            <a:off x="1266964" y="3420920"/>
            <a:ext cx="457014" cy="457014"/>
          </a:xfrm>
          <a:prstGeom prst="ellipse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7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Big 5” Mass Extinctions: 2/5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077200" y="2136339"/>
            <a:ext cx="411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End-Devonian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0000"/>
              </a:solidFill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365 Mya - End-Devonian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invertebrates)</a:t>
            </a:r>
            <a:endParaRPr lang="en-US" sz="1800" b="0" i="0" u="none" strike="noStrike" dirty="0">
              <a:effectLst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 from the atmosphere after the emergence of land plants</a:t>
            </a:r>
            <a:endParaRPr lang="en-US" sz="1800" b="0" i="0" u="none" strike="noStrike" dirty="0"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C9E147-6101-0F63-9820-6E9F049C3487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5133F3-6E97-2019-C824-40D2818F478B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D3BCEE-28DA-02C2-98E0-2BBE79AE2B37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5A48B01-B76E-1D8B-ACA0-6EEA116DD7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B074E495-5F33-BC3F-29B4-4771C17B61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163149B8-0C64-4063-39D7-F03FC6ED9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427769-4E38-692C-82B8-F1B7EC60ACA8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F82200-C5C6-9092-927B-0D14AC653AE2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2B956-7506-75FE-E894-DD6CCAEB12AA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CD1634-26F2-358E-365D-CA57A5D7545B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FC4AE3-9ED0-FA21-2E11-20011079D040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(5) 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039E7164-B03A-0259-F1D7-3F1062519E5B}"/>
              </a:ext>
            </a:extLst>
          </p:cNvPr>
          <p:cNvSpPr/>
          <p:nvPr/>
        </p:nvSpPr>
        <p:spPr>
          <a:xfrm>
            <a:off x="2171839" y="3420920"/>
            <a:ext cx="457014" cy="457014"/>
          </a:xfrm>
          <a:prstGeom prst="ellipse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Big 5” Mass Extinctions: 3/5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96696" y="2413338"/>
            <a:ext cx="39953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Permian-Triassic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250 Mya - Permian-Triassic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Extinction of 90% of all species, marine and land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impacts?)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D8E541-5E9E-BDD6-1D68-FD1FA013A165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41BCBD-CA53-42EC-E842-10A8FCA6EB62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3FCBEB4-14CD-B041-5DF9-842F65B64EC9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311AA49-1480-6F1D-BF03-D397C1399D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348AE7FC-36DB-D558-5CB2-8C59D2E228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7FD5AAC-A15B-760A-8219-20B192A37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6772BC-8953-030E-D2F8-F8529B9CBCA0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37CD5-A2DE-6C94-D81A-B5DD1FE2D866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ADC124-5F87-CC29-D321-4A1B689B00E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CA84B-28BF-6958-232A-3D73C3B7997A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FCABEA-487E-DEE0-FC26-1EB5E6C3A5FB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(5) 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F4F3B80-4FCF-0009-C6AB-BE62198A57C4}"/>
              </a:ext>
            </a:extLst>
          </p:cNvPr>
          <p:cNvSpPr/>
          <p:nvPr/>
        </p:nvSpPr>
        <p:spPr>
          <a:xfrm>
            <a:off x="3800614" y="3544745"/>
            <a:ext cx="457014" cy="457014"/>
          </a:xfrm>
          <a:prstGeom prst="ellipse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Big 5” Mass Extinctions: 4/5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27423" y="2551837"/>
            <a:ext cx="4064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End-Triassic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200 Mya - End-Triassic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of large amphibians, plants and marine species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Unclear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11B83-B9AF-A795-8E91-1FA0F93CB81F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DF2E4A-0962-D8B7-873B-BC0134BF34B3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6653672-0DEA-D4D4-B17D-2BC310DF2F7A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87CAC22-9D69-F28C-A4AD-5AD8000715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4768BB77-520A-133C-8BE5-459E142B56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384BF61-089E-1E7B-1F6C-58CF018B7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0360BA-8623-1E9F-6D02-A2576F40D522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84E8D0-3229-63E9-3A36-E809ADDFD7BD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0D665-A323-3A8D-681E-B6DDCCCA920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0AB510-3D45-AC95-CB88-FA9CC72A2E97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E1AF59-CA46-1ABF-77F5-CEF588B82CA4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(5) 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9C34E234-C153-3A39-FE84-66DD92072F71}"/>
              </a:ext>
            </a:extLst>
          </p:cNvPr>
          <p:cNvSpPr/>
          <p:nvPr/>
        </p:nvSpPr>
        <p:spPr>
          <a:xfrm>
            <a:off x="4476889" y="3811445"/>
            <a:ext cx="457014" cy="457014"/>
          </a:xfrm>
          <a:prstGeom prst="ellipse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8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Big 5” Mass Extinctions: 5/5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091055" y="2274838"/>
            <a:ext cx="41009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Cretaceous-Tertiary mass extinction (K-T) 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0000"/>
              </a:solidFill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65 Mya - 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(K-T)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Extinction of dinosaurs and many marine species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Extra-terrestrial impacts (asteroid in now southern Mexico)</a:t>
            </a:r>
            <a:endParaRPr lang="en-US" sz="1800" b="0" i="0" u="none" strike="noStrike" dirty="0"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5BB339-EFBC-EF13-242D-6E5311B3E3FA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2428398-297D-DE0F-0A7E-A45EF7B7DB88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7F68664-921F-DA23-015D-10216073F8E7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6C32488C-909D-B3D2-8B65-B4FE516A3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A68DAD34-40BC-36CD-91E8-976EA109F7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66FBD1FF-E721-728A-1784-075801EDA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E8C09-9CC1-80E0-779B-F86F561B8839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4CF4C-7D93-439E-9B2A-B226BDC9AA11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C9D3A-E236-7198-DCB3-8E92B761F7F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E5C3AE-4A2A-BD8C-66B7-5B708B8FABCD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4F7389-6291-4E2E-4DE2-CBE10E2079BC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(5) </a:t>
              </a: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9BE0FB6-1AB9-D5D9-F8EA-2B3FBCB3B440}"/>
              </a:ext>
            </a:extLst>
          </p:cNvPr>
          <p:cNvSpPr/>
          <p:nvPr/>
        </p:nvSpPr>
        <p:spPr>
          <a:xfrm>
            <a:off x="6229489" y="2392220"/>
            <a:ext cx="457014" cy="457014"/>
          </a:xfrm>
          <a:prstGeom prst="ellipse">
            <a:avLst/>
          </a:prstGeom>
          <a:solidFill>
            <a:srgbClr val="FF0000">
              <a:alpha val="4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‘Sixth Mass Extinction’ – How do we know?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3B41-D32D-F21F-4647-070CFC2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983672"/>
            <a:ext cx="10515600" cy="40433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know it’s not just business-as-usual?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D9828-E27E-ADB7-AD79-EB38E865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4" y="1649984"/>
            <a:ext cx="5246929" cy="38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09DAC-06D9-9CAE-CE2A-0C8D95FE5494}"/>
              </a:ext>
            </a:extLst>
          </p:cNvPr>
          <p:cNvSpPr txBox="1"/>
          <p:nvPr/>
        </p:nvSpPr>
        <p:spPr>
          <a:xfrm>
            <a:off x="7197437" y="2828836"/>
            <a:ext cx="4495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background rate of extinction </a:t>
            </a:r>
            <a:r>
              <a:rPr lang="en-US" dirty="0"/>
              <a:t>= the average extinction rate due to non-human causes over geological history</a:t>
            </a:r>
          </a:p>
          <a:p>
            <a:r>
              <a:rPr lang="en-US" dirty="0"/>
              <a:t>(approx. 1 E/MSY on average)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D9A7-0AD8-5E92-D3BF-9927BF943C4E}"/>
              </a:ext>
            </a:extLst>
          </p:cNvPr>
          <p:cNvSpPr txBox="1"/>
          <p:nvPr/>
        </p:nvSpPr>
        <p:spPr>
          <a:xfrm>
            <a:off x="119336" y="5874354"/>
            <a:ext cx="1014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E/MSY = Extinction per million of species years </a:t>
            </a:r>
            <a:br>
              <a:rPr lang="en-US" sz="1600" dirty="0"/>
            </a:br>
            <a:r>
              <a:rPr lang="en-US" sz="1600" dirty="0"/>
              <a:t>(to standardize comparisons among different time periods and sets of species)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54DFA-3B8B-2D52-00A3-AF035C233C51}"/>
              </a:ext>
            </a:extLst>
          </p:cNvPr>
          <p:cNvCxnSpPr/>
          <p:nvPr/>
        </p:nvCxnSpPr>
        <p:spPr>
          <a:xfrm>
            <a:off x="1011382" y="5818904"/>
            <a:ext cx="50430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87ECB72-7954-F164-CE3C-0C5C2248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81C0B55-B0A5-14B9-98E9-B2C98C75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F7CE8-4EC5-2C76-4286-43758848C6F9}"/>
              </a:ext>
            </a:extLst>
          </p:cNvPr>
          <p:cNvSpPr txBox="1"/>
          <p:nvPr/>
        </p:nvSpPr>
        <p:spPr>
          <a:xfrm>
            <a:off x="7197437" y="4158768"/>
            <a:ext cx="4598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e.g., Mammal background rate = 2 mammal extinctions per 10,000 species per 100 years (that is, 2 E/MSY) (Ceballos, Ehrlich et al. 2015, </a:t>
            </a:r>
            <a:r>
              <a:rPr lang="en-US" sz="1600" i="1" dirty="0" err="1"/>
              <a:t>SciAdv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7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‘Sixth Mass Extinction’ – How do we know?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FE35-DA21-E4BD-4E73-43D8F5320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02"/>
          <a:stretch/>
        </p:blipFill>
        <p:spPr>
          <a:xfrm>
            <a:off x="363681" y="1510702"/>
            <a:ext cx="6607393" cy="48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73CE0-9D3E-1EA6-04C0-CF8F0EA9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4" t="61433" r="4827"/>
          <a:stretch/>
        </p:blipFill>
        <p:spPr>
          <a:xfrm>
            <a:off x="6993835" y="2441096"/>
            <a:ext cx="5045765" cy="3001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ACB5D-D865-711C-D0BF-B557B9CD12B4}"/>
              </a:ext>
            </a:extLst>
          </p:cNvPr>
          <p:cNvSpPr txBox="1"/>
          <p:nvPr/>
        </p:nvSpPr>
        <p:spPr>
          <a:xfrm>
            <a:off x="8681987" y="6267221"/>
            <a:ext cx="5910495" cy="310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400"/>
              <a:t>D</a:t>
            </a:r>
            <a:r>
              <a:rPr lang="cs-CZ" sz="1400"/>
              <a:t>í</a:t>
            </a:r>
            <a:r>
              <a:rPr lang="en-US" sz="1400" err="1"/>
              <a:t>az</a:t>
            </a:r>
            <a:r>
              <a:rPr lang="en-US" sz="1400"/>
              <a:t> &amp; Malhi (2022)</a:t>
            </a:r>
            <a:r>
              <a:rPr lang="en-US" sz="1400" i="1"/>
              <a:t> Annu. Rev. Environ. Res.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1F527C-3B36-865E-F740-91936525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A3B66BD-2A2F-22F5-7631-DAECDD1A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198AE7-A4DD-DE17-7131-EE7ECD407F63}"/>
              </a:ext>
            </a:extLst>
          </p:cNvPr>
          <p:cNvSpPr txBox="1">
            <a:spLocks/>
          </p:cNvSpPr>
          <p:nvPr/>
        </p:nvSpPr>
        <p:spPr>
          <a:xfrm>
            <a:off x="512618" y="983672"/>
            <a:ext cx="105156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know it’s not just business-as-usual? </a:t>
            </a:r>
          </a:p>
        </p:txBody>
      </p:sp>
    </p:spTree>
    <p:extLst>
      <p:ext uri="{BB962C8B-B14F-4D97-AF65-F5344CB8AC3E}">
        <p14:creationId xmlns:p14="http://schemas.microsoft.com/office/powerpoint/2010/main" val="284098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‘Sixth Mass Extinction’ – How do we know?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A6A23-0736-E8FD-BD2F-5B87D2D7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5062086" cy="52763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Evidence: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Present-day extinction rates exceed the background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of species in the next few centuries cannot be ruled out</a:t>
            </a:r>
          </a:p>
          <a:p>
            <a:endParaRPr lang="en-US" dirty="0"/>
          </a:p>
          <a:p>
            <a:r>
              <a:rPr lang="en-US" b="1" dirty="0"/>
              <a:t>Doubts: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definition of a ‘relatively short period of time’ depends on the temporal scale. Are we looking at human or geological time scales? It also depends on the cause.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is far from an inexorable process—human actions can make a dramatic difference as to whether such extinction rates are even reached.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It’s a hot debate.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BF95F29-3BA3-CB29-CA87-EC72F846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8542E97-BF09-6557-76ED-25406911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FD1D5-AD88-CE0B-9472-F2726C4EC26D}"/>
              </a:ext>
            </a:extLst>
          </p:cNvPr>
          <p:cNvSpPr txBox="1"/>
          <p:nvPr/>
        </p:nvSpPr>
        <p:spPr>
          <a:xfrm>
            <a:off x="7299783" y="5801480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Reprinted by Bromham &amp; Cardillo (p. 397) from </a:t>
            </a:r>
            <a:r>
              <a:rPr lang="en-US" sz="1400" dirty="0" err="1"/>
              <a:t>Barnosky</a:t>
            </a:r>
            <a:r>
              <a:rPr lang="en-US" sz="1400" dirty="0"/>
              <a:t> et al. 2011, </a:t>
            </a:r>
            <a:r>
              <a:rPr lang="en-US" sz="1400" i="1" dirty="0"/>
              <a:t>Nature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60A1-69FB-EA5E-75D1-4738BA3D9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0" y="1225820"/>
            <a:ext cx="5544959" cy="450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C554-B67E-16EB-1743-B880C8DC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D2E4-10C2-5A83-6542-6B2FB0DF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‘Sixth Mass Extinction’ – How do we know?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BCC70-AE41-FA08-9DF4-EFDCAC51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5062086" cy="5276360"/>
          </a:xfrm>
        </p:spPr>
        <p:txBody>
          <a:bodyPr>
            <a:normAutofit fontScale="92500" lnSpcReduction="20000"/>
          </a:bodyPr>
          <a:lstStyle/>
          <a:p>
            <a:r>
              <a:rPr lang="en-US" b="1"/>
              <a:t>Evidence: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Present-day extinction rates exceed the background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Mass extinction of species in the next few centuries cannot be ruled out</a:t>
            </a:r>
          </a:p>
          <a:p>
            <a:endParaRPr lang="en-US"/>
          </a:p>
          <a:p>
            <a:r>
              <a:rPr lang="en-US" b="1"/>
              <a:t>Doubts: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The definition of a ‘relatively short period of time’ depends on the temporal scale. Are we looking at human or geological time scales? It also depends on the cause.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Mass extinction is far from an inexorable process—human actions can make a dramatic difference as to whether such extinction rates are even reached.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 u="sng"/>
              <a:t>It’s a hot debate.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79100FC-BA19-5FDF-76E0-6DC494B2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1F51FC9-050D-45BC-63C1-A5AA1AC7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A2168-8F74-F9E7-9515-989423315E64}"/>
              </a:ext>
            </a:extLst>
          </p:cNvPr>
          <p:cNvCxnSpPr/>
          <p:nvPr/>
        </p:nvCxnSpPr>
        <p:spPr>
          <a:xfrm>
            <a:off x="10672412" y="866073"/>
            <a:ext cx="0" cy="3561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032D37-9067-3BCF-9D99-A5AA5CA2DA06}"/>
              </a:ext>
            </a:extLst>
          </p:cNvPr>
          <p:cNvSpPr txBox="1"/>
          <p:nvPr/>
        </p:nvSpPr>
        <p:spPr>
          <a:xfrm>
            <a:off x="9762839" y="89014"/>
            <a:ext cx="2013989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Threshold for </a:t>
            </a:r>
          </a:p>
          <a:p>
            <a:pPr algn="ctr"/>
            <a:r>
              <a:rPr lang="en-US" dirty="0"/>
              <a:t>“Mass Extinction”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A7F9F-2238-DEA1-0BD8-882DD6F9CB04}"/>
              </a:ext>
            </a:extLst>
          </p:cNvPr>
          <p:cNvSpPr txBox="1"/>
          <p:nvPr/>
        </p:nvSpPr>
        <p:spPr>
          <a:xfrm>
            <a:off x="7582904" y="438466"/>
            <a:ext cx="143577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We are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4DE159-E516-8389-1A85-1DBE5DA5BB1D}"/>
              </a:ext>
            </a:extLst>
          </p:cNvPr>
          <p:cNvCxnSpPr/>
          <p:nvPr/>
        </p:nvCxnSpPr>
        <p:spPr>
          <a:xfrm>
            <a:off x="8343396" y="881436"/>
            <a:ext cx="0" cy="3561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1FFCA2-5FA4-7C3C-ED54-EC02FADB7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0" y="1225820"/>
            <a:ext cx="5544959" cy="450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27AD8-4BEB-2F4C-0800-86B83B125C07}"/>
              </a:ext>
            </a:extLst>
          </p:cNvPr>
          <p:cNvSpPr txBox="1"/>
          <p:nvPr/>
        </p:nvSpPr>
        <p:spPr>
          <a:xfrm>
            <a:off x="7299783" y="5801480"/>
            <a:ext cx="3676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Reprinted by Bromham &amp; Cardillo (p. 397) from </a:t>
            </a:r>
            <a:r>
              <a:rPr lang="en-US" sz="1400" dirty="0" err="1"/>
              <a:t>Barnosky</a:t>
            </a:r>
            <a:r>
              <a:rPr lang="en-US" sz="1400" dirty="0"/>
              <a:t> et al. 2011, </a:t>
            </a:r>
            <a:r>
              <a:rPr lang="en-US" sz="1400" i="1" dirty="0"/>
              <a:t>Nature</a:t>
            </a:r>
          </a:p>
        </p:txBody>
      </p:sp>
    </p:spTree>
    <p:extLst>
      <p:ext uri="{BB962C8B-B14F-4D97-AF65-F5344CB8AC3E}">
        <p14:creationId xmlns:p14="http://schemas.microsoft.com/office/powerpoint/2010/main" val="10261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2341-8C0B-DCAD-5552-1A073081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wise</a:t>
            </a:r>
            <a:r>
              <a:rPr lang="de-DE"/>
              <a:t> </a:t>
            </a:r>
            <a:r>
              <a:rPr lang="de-DE" err="1"/>
              <a:t>words</a:t>
            </a:r>
            <a:r>
              <a:rPr lang="de-DE"/>
              <a:t>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89AF-D8CB-9F4A-2CBB-FD35EE2DD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10" y="2872220"/>
            <a:ext cx="7193974" cy="373033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de-DE" i="1"/>
              <a:t>„Seen in </a:t>
            </a:r>
            <a:r>
              <a:rPr lang="de-DE" i="1" err="1"/>
              <a:t>the</a:t>
            </a:r>
            <a:r>
              <a:rPr lang="de-DE" i="1"/>
              <a:t> light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evolution</a:t>
            </a:r>
            <a:r>
              <a:rPr lang="de-DE" i="1"/>
              <a:t>, </a:t>
            </a:r>
            <a:r>
              <a:rPr lang="de-DE" i="1" err="1"/>
              <a:t>biology</a:t>
            </a:r>
            <a:r>
              <a:rPr lang="de-DE" i="1"/>
              <a:t> </a:t>
            </a:r>
            <a:r>
              <a:rPr lang="de-DE" i="1" err="1"/>
              <a:t>is</a:t>
            </a:r>
            <a:r>
              <a:rPr lang="de-DE" i="1"/>
              <a:t>, </a:t>
            </a:r>
            <a:r>
              <a:rPr lang="de-DE" i="1" err="1"/>
              <a:t>perhaps</a:t>
            </a:r>
            <a:r>
              <a:rPr lang="de-DE" i="1"/>
              <a:t> </a:t>
            </a:r>
            <a:r>
              <a:rPr lang="de-DE" i="1" err="1"/>
              <a:t>intellectually</a:t>
            </a:r>
            <a:r>
              <a:rPr lang="de-DE" i="1"/>
              <a:t> </a:t>
            </a:r>
            <a:r>
              <a:rPr lang="de-DE" i="1" err="1"/>
              <a:t>the</a:t>
            </a:r>
            <a:r>
              <a:rPr lang="de-DE" i="1"/>
              <a:t> </a:t>
            </a:r>
            <a:r>
              <a:rPr lang="de-DE" i="1" err="1"/>
              <a:t>most</a:t>
            </a:r>
            <a:r>
              <a:rPr lang="de-DE" i="1"/>
              <a:t> </a:t>
            </a:r>
            <a:r>
              <a:rPr lang="de-DE" i="1" err="1"/>
              <a:t>satisfying</a:t>
            </a:r>
            <a:r>
              <a:rPr lang="de-DE" i="1"/>
              <a:t> and </a:t>
            </a:r>
            <a:r>
              <a:rPr lang="de-DE" i="1" err="1"/>
              <a:t>inspiring</a:t>
            </a:r>
            <a:r>
              <a:rPr lang="de-DE" i="1"/>
              <a:t> </a:t>
            </a:r>
            <a:r>
              <a:rPr lang="de-DE" i="1" err="1"/>
              <a:t>science</a:t>
            </a:r>
            <a:r>
              <a:rPr lang="de-DE" i="1"/>
              <a:t>. </a:t>
            </a:r>
            <a:r>
              <a:rPr lang="de-DE" i="1" err="1"/>
              <a:t>Without</a:t>
            </a:r>
            <a:r>
              <a:rPr lang="de-DE" i="1"/>
              <a:t> </a:t>
            </a:r>
            <a:r>
              <a:rPr lang="de-DE" i="1" err="1"/>
              <a:t>that</a:t>
            </a:r>
            <a:r>
              <a:rPr lang="de-DE" i="1"/>
              <a:t> light </a:t>
            </a:r>
            <a:r>
              <a:rPr lang="de-DE" i="1" err="1"/>
              <a:t>it</a:t>
            </a:r>
            <a:r>
              <a:rPr lang="de-DE" i="1"/>
              <a:t> </a:t>
            </a:r>
            <a:r>
              <a:rPr lang="de-DE" i="1" err="1"/>
              <a:t>becomes</a:t>
            </a:r>
            <a:r>
              <a:rPr lang="de-DE" i="1"/>
              <a:t> a </a:t>
            </a:r>
            <a:r>
              <a:rPr lang="de-DE" i="1" err="1"/>
              <a:t>pile</a:t>
            </a:r>
            <a:r>
              <a:rPr lang="de-DE" i="1"/>
              <a:t>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sundry</a:t>
            </a:r>
            <a:r>
              <a:rPr lang="de-DE" i="1"/>
              <a:t> </a:t>
            </a:r>
            <a:r>
              <a:rPr lang="de-DE" i="1" err="1"/>
              <a:t>facts</a:t>
            </a:r>
            <a:r>
              <a:rPr lang="de-DE" i="1"/>
              <a:t> – </a:t>
            </a:r>
            <a:r>
              <a:rPr lang="de-DE" i="1" err="1"/>
              <a:t>some</a:t>
            </a:r>
            <a:r>
              <a:rPr lang="de-DE" i="1"/>
              <a:t> </a:t>
            </a:r>
            <a:r>
              <a:rPr lang="de-DE" i="1" err="1"/>
              <a:t>of</a:t>
            </a:r>
            <a:r>
              <a:rPr lang="de-DE" i="1"/>
              <a:t> </a:t>
            </a:r>
            <a:r>
              <a:rPr lang="de-DE" i="1" err="1"/>
              <a:t>them</a:t>
            </a:r>
            <a:r>
              <a:rPr lang="de-DE" i="1"/>
              <a:t> </a:t>
            </a:r>
            <a:r>
              <a:rPr lang="de-DE" i="1" err="1"/>
              <a:t>interesting</a:t>
            </a:r>
            <a:r>
              <a:rPr lang="de-DE" i="1"/>
              <a:t> </a:t>
            </a:r>
            <a:r>
              <a:rPr lang="de-DE" i="1" err="1"/>
              <a:t>or</a:t>
            </a:r>
            <a:r>
              <a:rPr lang="de-DE" i="1"/>
              <a:t> </a:t>
            </a:r>
            <a:r>
              <a:rPr lang="de-DE" i="1" err="1"/>
              <a:t>curious</a:t>
            </a:r>
            <a:r>
              <a:rPr lang="de-DE" i="1"/>
              <a:t> but </a:t>
            </a:r>
            <a:r>
              <a:rPr lang="de-DE" i="1" err="1"/>
              <a:t>making</a:t>
            </a:r>
            <a:r>
              <a:rPr lang="de-DE" i="1"/>
              <a:t> </a:t>
            </a:r>
            <a:r>
              <a:rPr lang="de-DE" i="1" err="1"/>
              <a:t>no</a:t>
            </a:r>
            <a:r>
              <a:rPr lang="de-DE" i="1"/>
              <a:t> </a:t>
            </a:r>
            <a:r>
              <a:rPr lang="de-DE" i="1" err="1"/>
              <a:t>meaningful</a:t>
            </a:r>
            <a:r>
              <a:rPr lang="de-DE" i="1"/>
              <a:t> </a:t>
            </a:r>
            <a:r>
              <a:rPr lang="de-DE" i="1" err="1"/>
              <a:t>picture</a:t>
            </a:r>
            <a:r>
              <a:rPr lang="de-DE" i="1"/>
              <a:t> </a:t>
            </a:r>
            <a:r>
              <a:rPr lang="de-DE" i="1" err="1"/>
              <a:t>as</a:t>
            </a:r>
            <a:r>
              <a:rPr lang="de-DE" i="1"/>
              <a:t> a </a:t>
            </a:r>
            <a:r>
              <a:rPr lang="de-DE" i="1" err="1"/>
              <a:t>whole</a:t>
            </a:r>
            <a:r>
              <a:rPr lang="de-DE" i="1"/>
              <a:t>.“</a:t>
            </a:r>
          </a:p>
          <a:p>
            <a:pPr algn="ctr">
              <a:lnSpc>
                <a:spcPct val="150000"/>
              </a:lnSpc>
            </a:pPr>
            <a:r>
              <a:rPr lang="de-DE" i="1"/>
              <a:t>- T. </a:t>
            </a:r>
            <a:r>
              <a:rPr lang="de-DE" i="1" err="1"/>
              <a:t>Dobzhansky</a:t>
            </a:r>
            <a:r>
              <a:rPr lang="de-DE" i="1"/>
              <a:t> (1973)</a:t>
            </a:r>
            <a:endParaRPr lang="en-US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03E22-7F41-375E-57BF-4643C732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5064675" cy="2143181"/>
          </a:xfrm>
          <a:prstGeom prst="rect">
            <a:avLst/>
          </a:prstGeom>
        </p:spPr>
      </p:pic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4D262AFE-FAE3-96F8-133F-16F3D47A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" y="2824217"/>
            <a:ext cx="24955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EA59CD-CC12-BBB6-601D-101CA095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EB1452-7F16-0824-4E1D-C526FE46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157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E36A-E3D9-A695-E44A-12FF0BF7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Drivers of Extinction in the </a:t>
            </a:r>
            <a:r>
              <a:rPr lang="en-US" i="1"/>
              <a:t>Anthropocene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B2B4-992F-46E8-36EB-591F01F19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b="1" dirty="0"/>
              <a:t>evil quartet</a:t>
            </a:r>
            <a:r>
              <a:rPr lang="en-US" dirty="0"/>
              <a:t>’ (</a:t>
            </a:r>
            <a:r>
              <a:rPr lang="en-US" i="1" dirty="0"/>
              <a:t>sensu</a:t>
            </a:r>
            <a:r>
              <a:rPr lang="en-US" dirty="0"/>
              <a:t> Diamond):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Habitat loss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Hunting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Introduced species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Extinction chains (extinction of co-dependent species)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(climate change)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2B8FE91-85E9-21E6-2240-08993529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4D5E36A-9601-AB26-A1A6-7501C9CA6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832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FB32-E1FC-B7DE-9AB5-E28C13966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IUCN </a:t>
            </a:r>
            <a:r>
              <a:rPr lang="de-DE" err="1"/>
              <a:t>Red</a:t>
            </a:r>
            <a:r>
              <a:rPr lang="de-DE"/>
              <a:t> List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92313-80EB-8114-016C-7EEFC8512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18" y="1406442"/>
            <a:ext cx="6025992" cy="419938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B0095D-5579-04B7-0CBB-CD671271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42B371D-7056-6EFD-0F8C-98D056F7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8DF37-2D47-316B-0557-D07004BA4592}"/>
              </a:ext>
            </a:extLst>
          </p:cNvPr>
          <p:cNvSpPr txBox="1"/>
          <p:nvPr/>
        </p:nvSpPr>
        <p:spPr>
          <a:xfrm>
            <a:off x="0" y="6313278"/>
            <a:ext cx="88518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IUCN 2018. The IUCN Red List of Threatened Species. Version 2018–2. http://www.iucnredlist.org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8B990-6DCD-EFE8-BFB2-43A6118A208B}"/>
              </a:ext>
            </a:extLst>
          </p:cNvPr>
          <p:cNvSpPr txBox="1"/>
          <p:nvPr/>
        </p:nvSpPr>
        <p:spPr>
          <a:xfrm>
            <a:off x="9763257" y="2425560"/>
            <a:ext cx="211428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Proportions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b="1" err="1"/>
              <a:t>evaluated</a:t>
            </a:r>
            <a:r>
              <a:rPr lang="de-DE"/>
              <a:t>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(!)</a:t>
            </a:r>
          </a:p>
          <a:p>
            <a:endParaRPr lang="de-DE"/>
          </a:p>
          <a:p>
            <a:r>
              <a:rPr lang="de-DE" sz="1400"/>
              <a:t>e.g., </a:t>
            </a:r>
            <a:r>
              <a:rPr lang="de-DE" sz="1400" err="1"/>
              <a:t>only</a:t>
            </a:r>
            <a:r>
              <a:rPr lang="de-DE" sz="1400"/>
              <a:t> </a:t>
            </a:r>
            <a:r>
              <a:rPr lang="en-US" sz="1400"/>
              <a:t>7639 insect species out of 1 MILLION have been evaluated.</a:t>
            </a:r>
            <a:endParaRPr lang="de-DE" sz="14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3FFEA1-6A1A-126F-AEAA-56CF6B2DF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76" y="1612998"/>
            <a:ext cx="3630042" cy="3786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EA15F7-81A8-7C38-3137-B502D5F9764C}"/>
              </a:ext>
            </a:extLst>
          </p:cNvPr>
          <p:cNvSpPr txBox="1"/>
          <p:nvPr/>
        </p:nvSpPr>
        <p:spPr>
          <a:xfrm>
            <a:off x="62727" y="1274444"/>
            <a:ext cx="2316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/>
              <a:t>IUCN </a:t>
            </a:r>
            <a:r>
              <a:rPr lang="de-DE" sz="1600" b="1" err="1"/>
              <a:t>Red</a:t>
            </a:r>
            <a:r>
              <a:rPr lang="de-DE" sz="1600" b="1"/>
              <a:t> List </a:t>
            </a:r>
            <a:r>
              <a:rPr lang="de-DE" sz="1600" b="1" err="1"/>
              <a:t>scheme</a:t>
            </a:r>
            <a:r>
              <a:rPr lang="de-DE" sz="1600" b="1"/>
              <a:t>:</a:t>
            </a:r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67830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9102-D6A6-4B1A-496E-0EC80621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IUCN </a:t>
            </a:r>
            <a:r>
              <a:rPr lang="de-DE" err="1"/>
              <a:t>Red</a:t>
            </a:r>
            <a:r>
              <a:rPr lang="de-DE"/>
              <a:t> List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E18E2E-D36A-1550-E87B-DAD83B053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318918"/>
            <a:ext cx="12146070" cy="42201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641797-7F4A-BADA-FF7D-00775C62F445}"/>
              </a:ext>
            </a:extLst>
          </p:cNvPr>
          <p:cNvSpPr/>
          <p:nvPr/>
        </p:nvSpPr>
        <p:spPr>
          <a:xfrm>
            <a:off x="703385" y="3706837"/>
            <a:ext cx="2278966" cy="22508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1D76D-2C38-07DA-0E51-B916B6EBD96F}"/>
              </a:ext>
            </a:extLst>
          </p:cNvPr>
          <p:cNvSpPr/>
          <p:nvPr/>
        </p:nvSpPr>
        <p:spPr>
          <a:xfrm>
            <a:off x="3577884" y="3706836"/>
            <a:ext cx="1521654" cy="22508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7A9603-9D64-5E6C-5389-599C6F7B5B27}"/>
              </a:ext>
            </a:extLst>
          </p:cNvPr>
          <p:cNvSpPr/>
          <p:nvPr/>
        </p:nvSpPr>
        <p:spPr>
          <a:xfrm>
            <a:off x="5296727" y="3931919"/>
            <a:ext cx="1082971" cy="22508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D25A0-870A-FD0F-FACD-5A86324EE3AA}"/>
              </a:ext>
            </a:extLst>
          </p:cNvPr>
          <p:cNvSpPr/>
          <p:nvPr/>
        </p:nvSpPr>
        <p:spPr>
          <a:xfrm>
            <a:off x="22965" y="4157002"/>
            <a:ext cx="2278966" cy="225083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149632-C532-82FD-81D4-E7F6D0FA8F0B}"/>
              </a:ext>
            </a:extLst>
          </p:cNvPr>
          <p:cNvCxnSpPr/>
          <p:nvPr/>
        </p:nvCxnSpPr>
        <p:spPr>
          <a:xfrm>
            <a:off x="7561385" y="3601329"/>
            <a:ext cx="260252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44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F4D-2C85-ACC8-1EEA-CFFF2B92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/>
              <a:t>How does biodiversity recover from extinction? – Evolutionary 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504CE-DF6A-C576-CD33-E176BE19D450}"/>
              </a:ext>
            </a:extLst>
          </p:cNvPr>
          <p:cNvSpPr txBox="1"/>
          <p:nvPr/>
        </p:nvSpPr>
        <p:spPr>
          <a:xfrm>
            <a:off x="9095874" y="6239287"/>
            <a:ext cx="5392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en-US" sz="1400"/>
              <a:t>Condamine et al. 2013 </a:t>
            </a:r>
            <a:r>
              <a:rPr lang="nl-NL" altLang="en-US" sz="1400" i="1"/>
              <a:t>Ecology Letters</a:t>
            </a:r>
            <a:endParaRPr lang="en-GB" altLang="en-US" sz="1400" i="1"/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F305D261-160B-4C3C-BF94-F110C223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8962C431-3F20-2FC4-F745-82D69C92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2145001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Fast recovery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9872BE68-4145-27FB-11D5-DCFAF5CCA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344198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Slower recovery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6893E1A0-C173-2520-F7F9-4A88110E9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4808826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GB" sz="1800">
                <a:latin typeface="+mn-lt"/>
              </a:rPr>
              <a:t>‘</a:t>
            </a:r>
            <a:r>
              <a:rPr lang="en-US" altLang="en-US" sz="1800">
                <a:latin typeface="+mn-lt"/>
              </a:rPr>
              <a:t>Time-for-speciation</a:t>
            </a:r>
            <a:r>
              <a:rPr lang="en-US" altLang="en-GB" sz="1800">
                <a:latin typeface="+mn-lt"/>
              </a:rPr>
              <a:t>’</a:t>
            </a:r>
            <a:r>
              <a:rPr lang="en-US" altLang="en-US" sz="1800">
                <a:latin typeface="+mn-lt"/>
              </a:rPr>
              <a:t> recovery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62DECA0-84C7-1DDD-04FC-7FE0AF05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943B3E6-DE1B-FA1A-29CD-FE9A4194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0AB1B8-9464-CF0B-17AF-6C5F8A751E0F}"/>
              </a:ext>
            </a:extLst>
          </p:cNvPr>
          <p:cNvSpPr/>
          <p:nvPr/>
        </p:nvSpPr>
        <p:spPr>
          <a:xfrm>
            <a:off x="3080084" y="904774"/>
            <a:ext cx="4699533" cy="526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75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E6822-A3BE-B6DF-BC3B-D286BBB8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06F0-990D-F728-7F95-183C27A2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/>
              <a:t>How does biodiversity recover from extinction? – Evolutionary 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E21001-B87B-ACD8-E47F-ADBF13D5EBC6}"/>
              </a:ext>
            </a:extLst>
          </p:cNvPr>
          <p:cNvSpPr txBox="1"/>
          <p:nvPr/>
        </p:nvSpPr>
        <p:spPr>
          <a:xfrm>
            <a:off x="9095874" y="6239287"/>
            <a:ext cx="5392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en-US" sz="1400"/>
              <a:t>Condamine et al. 2013 </a:t>
            </a:r>
            <a:r>
              <a:rPr lang="nl-NL" altLang="en-US" sz="1400" i="1"/>
              <a:t>Ecology Letters</a:t>
            </a:r>
            <a:endParaRPr lang="en-GB" altLang="en-US" sz="1400" i="1"/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CF9FEE1B-B4F2-B3F8-CC96-66D14D757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A933C65B-84B8-CABF-5513-893993249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2145001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Fast recovery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490E29EC-1953-E63E-5B7E-3828E3A33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344198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Slower recovery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CAE4373F-94B4-5B7A-2D0F-7D02273A6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4808826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GB" sz="1800">
                <a:latin typeface="+mn-lt"/>
              </a:rPr>
              <a:t>‘</a:t>
            </a:r>
            <a:r>
              <a:rPr lang="en-US" altLang="en-US" sz="1800">
                <a:latin typeface="+mn-lt"/>
              </a:rPr>
              <a:t>Time-for-speciation</a:t>
            </a:r>
            <a:r>
              <a:rPr lang="en-US" altLang="en-GB" sz="1800">
                <a:latin typeface="+mn-lt"/>
              </a:rPr>
              <a:t>’</a:t>
            </a:r>
            <a:r>
              <a:rPr lang="en-US" altLang="en-US" sz="1800">
                <a:latin typeface="+mn-lt"/>
              </a:rPr>
              <a:t> recovery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2F34F9-8B88-5E27-57D3-92FD9201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3D47DD-D28B-32D6-6E7E-B0F4DF7B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0D24EA-AE44-797A-86E4-9A06B675EF8D}"/>
              </a:ext>
            </a:extLst>
          </p:cNvPr>
          <p:cNvSpPr/>
          <p:nvPr/>
        </p:nvSpPr>
        <p:spPr>
          <a:xfrm>
            <a:off x="5332396" y="904774"/>
            <a:ext cx="2447221" cy="526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7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9E863-3E82-89CA-6E26-139998CC9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15FB-366D-DDB2-F946-99F453832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/>
              <a:t>How does biodiversity recover from extinction? – Evolutionary 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63F16-754C-4B7F-A86A-20A55884A13E}"/>
              </a:ext>
            </a:extLst>
          </p:cNvPr>
          <p:cNvSpPr txBox="1"/>
          <p:nvPr/>
        </p:nvSpPr>
        <p:spPr>
          <a:xfrm>
            <a:off x="9095874" y="6239287"/>
            <a:ext cx="5392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en-US" sz="1400"/>
              <a:t>Condamine et al. 2013 </a:t>
            </a:r>
            <a:r>
              <a:rPr lang="nl-NL" altLang="en-US" sz="1400" i="1"/>
              <a:t>Ecology Letters</a:t>
            </a:r>
            <a:endParaRPr lang="en-GB" altLang="en-US" sz="1400" i="1"/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6AFFAA17-887D-4738-EC7D-69FCB59A9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3883033-FD87-365F-E690-16EDD6112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2145001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Fast recovery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743E0465-D340-2C16-CF62-862D0BAA8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344198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>
                <a:latin typeface="+mn-lt"/>
              </a:rPr>
              <a:t>Slower recovery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232776E3-336D-CE47-A190-810868EC3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4808826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GB" sz="1800">
                <a:latin typeface="+mn-lt"/>
              </a:rPr>
              <a:t>‘</a:t>
            </a:r>
            <a:r>
              <a:rPr lang="en-US" altLang="en-US" sz="1800">
                <a:latin typeface="+mn-lt"/>
              </a:rPr>
              <a:t>Time-for-speciation</a:t>
            </a:r>
            <a:r>
              <a:rPr lang="en-US" altLang="en-GB" sz="1800">
                <a:latin typeface="+mn-lt"/>
              </a:rPr>
              <a:t>’</a:t>
            </a:r>
            <a:r>
              <a:rPr lang="en-US" altLang="en-US" sz="1800">
                <a:latin typeface="+mn-lt"/>
              </a:rPr>
              <a:t> recovery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B0CF5A2-FE7C-A5D7-4EBA-233E38F22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11339C8-2B45-2348-8053-33921239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268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D1C6B-59EB-C3C4-692C-023693206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3B43-37DA-ADEE-ED84-BECA6C10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/>
              <a:t>How does biodiversity recover from extinction? – Evolutionary perspective</a:t>
            </a:r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C815A089-D44C-A06F-2FAE-42CA3C841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EA8C71-37C2-2963-353D-F851A02A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54991A1-2519-8D12-0831-8EBAD6D9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10103-8DCB-4BA1-EBD4-ADCDAC42407B}"/>
              </a:ext>
            </a:extLst>
          </p:cNvPr>
          <p:cNvSpPr/>
          <p:nvPr/>
        </p:nvSpPr>
        <p:spPr>
          <a:xfrm>
            <a:off x="3076576" y="904774"/>
            <a:ext cx="4703042" cy="526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B65DEB-E867-CA65-E89A-EA559D653FED}"/>
              </a:ext>
            </a:extLst>
          </p:cNvPr>
          <p:cNvGrpSpPr/>
          <p:nvPr/>
        </p:nvGrpSpPr>
        <p:grpSpPr>
          <a:xfrm>
            <a:off x="3284860" y="978457"/>
            <a:ext cx="7568029" cy="5283153"/>
            <a:chOff x="2370460" y="1005385"/>
            <a:chExt cx="7568029" cy="52831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31F6989-C128-487C-A513-09E23902FD76}"/>
                </a:ext>
              </a:extLst>
            </p:cNvPr>
            <p:cNvGrpSpPr/>
            <p:nvPr/>
          </p:nvGrpSpPr>
          <p:grpSpPr>
            <a:xfrm>
              <a:off x="2370460" y="1005385"/>
              <a:ext cx="7568029" cy="5283153"/>
              <a:chOff x="5210464" y="963899"/>
              <a:chExt cx="7568029" cy="528315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6790B5E-4F97-2D59-D616-C7668F285A6E}"/>
                  </a:ext>
                </a:extLst>
              </p:cNvPr>
              <p:cNvSpPr/>
              <p:nvPr/>
            </p:nvSpPr>
            <p:spPr>
              <a:xfrm>
                <a:off x="5210464" y="2710499"/>
                <a:ext cx="3542097" cy="124165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How do we know?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8080"/>
                    </a:solidFill>
                  </a:rPr>
                  <a:t>Lineages-through-time plot (LTT)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86E2870-CB31-973F-1A94-0D4337AAFC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650" t="20690" r="29209" b="12512"/>
              <a:stretch/>
            </p:blipFill>
            <p:spPr>
              <a:xfrm>
                <a:off x="8756273" y="963899"/>
                <a:ext cx="4022220" cy="528315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1018FA-BEBB-8FE1-C0BE-4E82EEA4187E}"/>
                </a:ext>
              </a:extLst>
            </p:cNvPr>
            <p:cNvSpPr txBox="1"/>
            <p:nvPr/>
          </p:nvSpPr>
          <p:spPr>
            <a:xfrm>
              <a:off x="2419351" y="2686487"/>
              <a:ext cx="95891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400" dirty="0"/>
                <a:t>🪄</a:t>
              </a:r>
              <a:endParaRPr lang="en-US" sz="4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299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How new species emerge</a:t>
            </a:r>
            <a:endParaRPr lang="cs-CZ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Speciation</a:t>
            </a:r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0373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9885-36AE-B3F0-A3D6-59F112C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D91F-A735-EEE6-9AE5-E09BA12C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980498"/>
            <a:ext cx="10515600" cy="4351338"/>
          </a:xfrm>
        </p:spPr>
        <p:txBody>
          <a:bodyPr/>
          <a:lstStyle/>
          <a:p>
            <a:r>
              <a:rPr lang="en-US" b="1" dirty="0"/>
              <a:t>What is speciation?</a:t>
            </a:r>
            <a:endParaRPr lang="en-US" dirty="0"/>
          </a:p>
          <a:p>
            <a:r>
              <a:rPr lang="en-US" dirty="0"/>
              <a:t>= the process by which new biological species arise</a:t>
            </a:r>
          </a:p>
          <a:p>
            <a:r>
              <a:rPr lang="en-US" dirty="0"/>
              <a:t>= the splitting of lineages (cladogenesis)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39619F-FC4A-4079-357E-51920034FF56}"/>
              </a:ext>
            </a:extLst>
          </p:cNvPr>
          <p:cNvGrpSpPr/>
          <p:nvPr/>
        </p:nvGrpSpPr>
        <p:grpSpPr>
          <a:xfrm>
            <a:off x="3532907" y="2161310"/>
            <a:ext cx="5791200" cy="4297651"/>
            <a:chOff x="3532907" y="2161310"/>
            <a:chExt cx="5791200" cy="4297651"/>
          </a:xfrm>
        </p:grpSpPr>
        <p:pic>
          <p:nvPicPr>
            <p:cNvPr id="4" name="Picture 6" descr="http://image.slidesharecdn.com/24lecturesppt-100315112745-phpapp02/95/24-lectures-ppt-6-728.jpg?cb=1268652738">
              <a:extLst>
                <a:ext uri="{FF2B5EF4-FFF2-40B4-BE49-F238E27FC236}">
                  <a16:creationId xmlns:a16="http://schemas.microsoft.com/office/drawing/2014/main" id="{ADAB52AD-4041-2185-3D0C-B565C6328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3" b="8859"/>
            <a:stretch>
              <a:fillRect/>
            </a:stretch>
          </p:blipFill>
          <p:spPr bwMode="auto">
            <a:xfrm>
              <a:off x="3532907" y="2642611"/>
              <a:ext cx="5791200" cy="381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1CEA3-9911-CA19-9513-212383176874}"/>
                </a:ext>
              </a:extLst>
            </p:cNvPr>
            <p:cNvSpPr txBox="1"/>
            <p:nvPr/>
          </p:nvSpPr>
          <p:spPr>
            <a:xfrm>
              <a:off x="4710544" y="2161310"/>
              <a:ext cx="1392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/>
                  </a:solidFill>
                </a:rPr>
                <a:t>Anagenesis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AF2D3A1-6955-7EEF-E5BE-B5B26A57ADFF}"/>
                </a:ext>
              </a:extLst>
            </p:cNvPr>
            <p:cNvSpPr txBox="1"/>
            <p:nvPr/>
          </p:nvSpPr>
          <p:spPr>
            <a:xfrm>
              <a:off x="6442362" y="2161310"/>
              <a:ext cx="16165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6">
                      <a:lumMod val="50000"/>
                    </a:schemeClr>
                  </a:solidFill>
                </a:rPr>
                <a:t>Cladogenesis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A281E7E-322E-EF8B-C931-1C3A6151C4D5}"/>
              </a:ext>
            </a:extLst>
          </p:cNvPr>
          <p:cNvSpPr txBox="1"/>
          <p:nvPr/>
        </p:nvSpPr>
        <p:spPr>
          <a:xfrm>
            <a:off x="1943098" y="3923254"/>
            <a:ext cx="29891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dirty="0">
                <a:solidFill>
                  <a:schemeClr val="accent6"/>
                </a:solidFill>
              </a:rPr>
              <a:t>non-branching process that transforms one ancestral species into a single descendant</a:t>
            </a:r>
            <a:endParaRPr lang="en-GB" altLang="en-US" sz="1800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1FC2D-A0C9-0981-1560-D5CC56EBB5C9}"/>
              </a:ext>
            </a:extLst>
          </p:cNvPr>
          <p:cNvSpPr txBox="1"/>
          <p:nvPr/>
        </p:nvSpPr>
        <p:spPr>
          <a:xfrm>
            <a:off x="8025245" y="3950963"/>
            <a:ext cx="3002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splitting of an ancestral species into two or more daughter species</a:t>
            </a:r>
            <a:endParaRPr lang="en-GB" alt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6702FA0-F778-16E1-445F-8D8FB62C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A11AAD5-DAE1-5823-E246-6BD20420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262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403-09A8-6155-3BCF-1052C15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of speciation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E26C7-860D-E040-2E8E-B0605547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0" y="1061235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48CB02-39CD-386A-122E-FF203FEEEBFE}"/>
              </a:ext>
            </a:extLst>
          </p:cNvPr>
          <p:cNvSpPr/>
          <p:nvPr/>
        </p:nvSpPr>
        <p:spPr>
          <a:xfrm>
            <a:off x="2390776" y="1174282"/>
            <a:ext cx="971550" cy="4609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81125-BF7B-5261-415D-55D88D3E94DD}"/>
              </a:ext>
            </a:extLst>
          </p:cNvPr>
          <p:cNvSpPr txBox="1"/>
          <p:nvPr/>
        </p:nvSpPr>
        <p:spPr>
          <a:xfrm>
            <a:off x="7658100" y="1402080"/>
            <a:ext cx="40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Allopatric speciation: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 speciation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limits to dispersal (barriers) and subsequent genetic drift, natural selection, and adaptation.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D688AEB-78DA-8596-DC33-DDF6AAD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2521689-2D06-0029-EB45-9EB9C87A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66D960-191D-8C20-4F47-86355598C916}"/>
              </a:ext>
            </a:extLst>
          </p:cNvPr>
          <p:cNvSpPr/>
          <p:nvPr/>
        </p:nvSpPr>
        <p:spPr>
          <a:xfrm>
            <a:off x="3438526" y="914400"/>
            <a:ext cx="3533774" cy="506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What you should remember</a:t>
            </a:r>
            <a:endParaRPr lang="cs-CZ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approaching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that generates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Besides biological processes, biodiversity patterns globally are determined by extinctions and plate tectonics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23B96-1281-6194-F313-415E5B730614}"/>
              </a:ext>
            </a:extLst>
          </p:cNvPr>
          <p:cNvSpPr txBox="1"/>
          <p:nvPr/>
        </p:nvSpPr>
        <p:spPr>
          <a:xfrm>
            <a:off x="1199270" y="5291893"/>
            <a:ext cx="8760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ct val="80000"/>
              </a:spcAft>
            </a:pPr>
            <a:r>
              <a:rPr lang="en-US" altLang="en-US" b="1"/>
              <a:t>Resource: </a:t>
            </a:r>
            <a:r>
              <a:rPr lang="en-US" altLang="en-US">
                <a:hlinkClick r:id="rId3"/>
              </a:rPr>
              <a:t>Origins of Biodiversity, Bromham &amp; Cardillo, 2019 (Book)</a:t>
            </a:r>
            <a:r>
              <a:rPr lang="en-US" altLang="en-US"/>
              <a:t> *click for pdf*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0294-4869-62A1-56AB-0091E2D8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allopatric speciation?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97F9-2235-E99E-ADE3-EA83E0E64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105188"/>
            <a:ext cx="11068050" cy="507733"/>
          </a:xfrm>
        </p:spPr>
        <p:txBody>
          <a:bodyPr numCol="2">
            <a:noAutofit/>
          </a:bodyPr>
          <a:lstStyle/>
          <a:p>
            <a:r>
              <a:rPr lang="en-US" sz="1800" dirty="0"/>
              <a:t>(1) Vicariance (rising sea levels, plate tectonics, etc.)</a:t>
            </a:r>
          </a:p>
          <a:p>
            <a:endParaRPr lang="en-US" sz="18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876B9A-D910-3AD6-DDC9-AF790D07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011320D-2AFE-B8CD-222F-750DE070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48E14-3A84-23B0-D4D3-7C6266D5AA7D}"/>
              </a:ext>
            </a:extLst>
          </p:cNvPr>
          <p:cNvSpPr txBox="1"/>
          <p:nvPr/>
        </p:nvSpPr>
        <p:spPr>
          <a:xfrm>
            <a:off x="3436983" y="6674479"/>
            <a:ext cx="289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/>
              <a:t>Lomolino</a:t>
            </a:r>
            <a:r>
              <a:rPr lang="en-US" sz="1400"/>
              <a:t> et al. 2010, </a:t>
            </a:r>
            <a:r>
              <a:rPr lang="en-US" sz="1400" i="1"/>
              <a:t>Biogeography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DEE9-CA63-D318-D355-F83C5CE74AFC}"/>
              </a:ext>
            </a:extLst>
          </p:cNvPr>
          <p:cNvGrpSpPr/>
          <p:nvPr/>
        </p:nvGrpSpPr>
        <p:grpSpPr>
          <a:xfrm>
            <a:off x="6579411" y="1686761"/>
            <a:ext cx="3594493" cy="4458648"/>
            <a:chOff x="6579411" y="1686761"/>
            <a:chExt cx="3594493" cy="445864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6E1D465-49FE-04CC-A4CA-C960CD40A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3786" b="8414"/>
            <a:stretch>
              <a:fillRect/>
            </a:stretch>
          </p:blipFill>
          <p:spPr bwMode="auto">
            <a:xfrm>
              <a:off x="6796270" y="1686761"/>
              <a:ext cx="3377634" cy="4458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4AF0566-1E05-6E77-DDAD-A6229400BDB2}"/>
                </a:ext>
              </a:extLst>
            </p:cNvPr>
            <p:cNvCxnSpPr/>
            <p:nvPr/>
          </p:nvCxnSpPr>
          <p:spPr>
            <a:xfrm>
              <a:off x="6957461" y="2019702"/>
              <a:ext cx="0" cy="39559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022BBB-53C8-3ADD-C193-B78859B0EEB2}"/>
                </a:ext>
              </a:extLst>
            </p:cNvPr>
            <p:cNvSpPr txBox="1"/>
            <p:nvPr/>
          </p:nvSpPr>
          <p:spPr>
            <a:xfrm rot="16200000">
              <a:off x="6447323" y="369449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271649-FA64-0201-C6D8-0E5EE8DB547E}"/>
              </a:ext>
            </a:extLst>
          </p:cNvPr>
          <p:cNvSpPr txBox="1"/>
          <p:nvPr/>
        </p:nvSpPr>
        <p:spPr>
          <a:xfrm>
            <a:off x="6243782" y="1058007"/>
            <a:ext cx="624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(2) Founder events (e.g., colonization of oceanic islands)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A09D2A-F93E-EDC4-7868-29345A7D21CC}"/>
              </a:ext>
            </a:extLst>
          </p:cNvPr>
          <p:cNvGrpSpPr/>
          <p:nvPr/>
        </p:nvGrpSpPr>
        <p:grpSpPr>
          <a:xfrm>
            <a:off x="1094615" y="1716952"/>
            <a:ext cx="4193147" cy="4549094"/>
            <a:chOff x="1094615" y="1716952"/>
            <a:chExt cx="4193147" cy="45490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79611D4-4A93-45E5-3A29-A7E9110DF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2" r="21053" b="4285"/>
            <a:stretch>
              <a:fillRect/>
            </a:stretch>
          </p:blipFill>
          <p:spPr bwMode="auto">
            <a:xfrm>
              <a:off x="1636627" y="1716952"/>
              <a:ext cx="3651135" cy="4549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2A67C33-B241-ADAF-3691-6A190510C79A}"/>
                </a:ext>
              </a:extLst>
            </p:cNvPr>
            <p:cNvCxnSpPr/>
            <p:nvPr/>
          </p:nvCxnSpPr>
          <p:spPr>
            <a:xfrm>
              <a:off x="1472665" y="1963554"/>
              <a:ext cx="0" cy="395598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5CBE58-1DBA-213B-A4E4-76EE8AFB0506}"/>
                </a:ext>
              </a:extLst>
            </p:cNvPr>
            <p:cNvSpPr txBox="1"/>
            <p:nvPr/>
          </p:nvSpPr>
          <p:spPr>
            <a:xfrm rot="16200000">
              <a:off x="962527" y="363835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time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5658E5A-5248-71BC-2EDA-F1602D1FD210}"/>
              </a:ext>
            </a:extLst>
          </p:cNvPr>
          <p:cNvSpPr/>
          <p:nvPr/>
        </p:nvSpPr>
        <p:spPr>
          <a:xfrm>
            <a:off x="552450" y="2990850"/>
            <a:ext cx="5438773" cy="3304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8D7E0-2AAE-F2A0-53D4-5E5558947E9B}"/>
              </a:ext>
            </a:extLst>
          </p:cNvPr>
          <p:cNvSpPr/>
          <p:nvPr/>
        </p:nvSpPr>
        <p:spPr>
          <a:xfrm>
            <a:off x="543732" y="4655184"/>
            <a:ext cx="5438773" cy="1752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87F7EA-6CE4-2143-51DA-15FE315890B7}"/>
              </a:ext>
            </a:extLst>
          </p:cNvPr>
          <p:cNvSpPr/>
          <p:nvPr/>
        </p:nvSpPr>
        <p:spPr>
          <a:xfrm>
            <a:off x="6096000" y="5072280"/>
            <a:ext cx="5181599" cy="1222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C2E5-2801-765C-0848-748FF5D3A7D6}"/>
              </a:ext>
            </a:extLst>
          </p:cNvPr>
          <p:cNvSpPr/>
          <p:nvPr/>
        </p:nvSpPr>
        <p:spPr>
          <a:xfrm>
            <a:off x="6466669" y="3765262"/>
            <a:ext cx="5181599" cy="23801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F7D605-B1C9-06D9-0F89-9207FBAC04FB}"/>
              </a:ext>
            </a:extLst>
          </p:cNvPr>
          <p:cNvSpPr/>
          <p:nvPr/>
        </p:nvSpPr>
        <p:spPr>
          <a:xfrm>
            <a:off x="6248847" y="2632934"/>
            <a:ext cx="5181599" cy="360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403-09A8-6155-3BCF-1052C15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of speciation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E26C7-860D-E040-2E8E-B0605547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0" y="1061235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81125-BF7B-5261-415D-55D88D3E94DD}"/>
              </a:ext>
            </a:extLst>
          </p:cNvPr>
          <p:cNvSpPr txBox="1"/>
          <p:nvPr/>
        </p:nvSpPr>
        <p:spPr>
          <a:xfrm>
            <a:off x="7658100" y="1402080"/>
            <a:ext cx="4373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GB" altLang="en-US" sz="1800" b="1" dirty="0">
                <a:ea typeface="+mn-ea"/>
              </a:rPr>
              <a:t>Sympatric speciation: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ea typeface="+mn-ea"/>
              </a:rPr>
              <a:t>Speciation within spatially overlapping populations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ea typeface="+mn-ea"/>
              </a:rPr>
              <a:t>Either due to </a:t>
            </a:r>
            <a:r>
              <a:rPr lang="en-GB" altLang="en-US" sz="1800" i="1" dirty="0">
                <a:ea typeface="+mn-ea"/>
              </a:rPr>
              <a:t>disruptive selection </a:t>
            </a:r>
            <a:r>
              <a:rPr lang="en-GB" altLang="en-US" sz="1800" dirty="0">
                <a:ea typeface="+mn-ea"/>
              </a:rPr>
              <a:t>(adaptation to two different environmental regimes) or </a:t>
            </a:r>
            <a:r>
              <a:rPr lang="en-GB" altLang="en-US" sz="1800" i="1" dirty="0">
                <a:ea typeface="+mn-ea"/>
              </a:rPr>
              <a:t>chromosomal changes</a:t>
            </a:r>
            <a:r>
              <a:rPr lang="en-GB" altLang="en-US" sz="1800" dirty="0">
                <a:ea typeface="+mn-ea"/>
              </a:rPr>
              <a:t> (e.g. polyploidy)</a:t>
            </a:r>
            <a:endParaRPr lang="en-GB" altLang="en-US" sz="1800" i="1" dirty="0">
              <a:ea typeface="+mn-ea"/>
            </a:endParaRPr>
          </a:p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D688AEB-78DA-8596-DC33-DDF6AAD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2521689-2D06-0029-EB45-9EB9C87A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1545E-3F56-76C9-49D6-70C9667A27E9}"/>
              </a:ext>
            </a:extLst>
          </p:cNvPr>
          <p:cNvSpPr/>
          <p:nvPr/>
        </p:nvSpPr>
        <p:spPr>
          <a:xfrm>
            <a:off x="5353050" y="1174282"/>
            <a:ext cx="1095075" cy="4609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EC34-DDEC-E145-9B56-60A73E5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Example: </a:t>
            </a:r>
            <a:r>
              <a:rPr lang="en-US"/>
              <a:t>Sympatric speciation of </a:t>
            </a:r>
            <a:r>
              <a:rPr lang="en-US" i="1"/>
              <a:t>Howea</a:t>
            </a:r>
            <a:r>
              <a:rPr lang="en-US"/>
              <a:t> palms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C1F389-F326-6B66-DAE4-6719019B3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4609"/>
          <a:stretch>
            <a:fillRect/>
          </a:stretch>
        </p:blipFill>
        <p:spPr bwMode="auto">
          <a:xfrm>
            <a:off x="575478" y="2708331"/>
            <a:ext cx="31369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rd Howe Island.PNG">
            <a:extLst>
              <a:ext uri="{FF2B5EF4-FFF2-40B4-BE49-F238E27FC236}">
                <a16:creationId xmlns:a16="http://schemas.microsoft.com/office/drawing/2014/main" id="{503B132E-CE96-D2B7-482F-19B6FCD2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9" y="816183"/>
            <a:ext cx="2120565" cy="1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ADDA9C84-E08C-EE23-4C47-E8CF49FF1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919" y="6309591"/>
            <a:ext cx="2447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400">
                <a:latin typeface="+mn-lt"/>
              </a:rPr>
              <a:t>Savolainen et al. 2006 </a:t>
            </a:r>
            <a:r>
              <a:rPr lang="en-US" altLang="en-US" sz="1400" i="1">
                <a:latin typeface="+mn-lt"/>
              </a:rPr>
              <a:t>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4A54E-2FCA-D3EC-7155-DD161466F847}"/>
              </a:ext>
            </a:extLst>
          </p:cNvPr>
          <p:cNvSpPr txBox="1"/>
          <p:nvPr/>
        </p:nvSpPr>
        <p:spPr>
          <a:xfrm>
            <a:off x="5050373" y="1010704"/>
            <a:ext cx="64229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GB" b="1" dirty="0">
                <a:ea typeface="+mn-ea"/>
              </a:rPr>
              <a:t>Sympatry: </a:t>
            </a:r>
            <a:r>
              <a:rPr lang="en-GB" dirty="0">
                <a:ea typeface="+mn-ea"/>
              </a:rPr>
              <a:t>two palm species on Lord Howe Island</a:t>
            </a:r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Sister relationship: </a:t>
            </a:r>
            <a:r>
              <a:rPr lang="en-GB" dirty="0">
                <a:ea typeface="+mn-ea"/>
              </a:rPr>
              <a:t>phylogeny shows sister relationships and divergence after island formation</a:t>
            </a:r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Reproductive isolation:</a:t>
            </a:r>
            <a:r>
              <a:rPr lang="en-GB" dirty="0">
                <a:ea typeface="+mn-ea"/>
              </a:rPr>
              <a:t> disjunction in flowering time </a:t>
            </a:r>
          </a:p>
          <a:p>
            <a:pPr eaLnBrk="1" hangingPunct="1">
              <a:defRPr/>
            </a:pPr>
            <a:endParaRPr lang="en-GB" dirty="0"/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Cause: </a:t>
            </a:r>
            <a:r>
              <a:rPr lang="en-GB" dirty="0">
                <a:ea typeface="+mn-ea"/>
              </a:rPr>
              <a:t>Possibly disruptive selection (= adaptation to different soil types)</a:t>
            </a:r>
          </a:p>
          <a:p>
            <a:pPr marL="285750" indent="-285750" eaLnBrk="1" hangingPunct="1">
              <a:buFont typeface="Symbol" panose="05050102010706020507" pitchFamily="18" charset="2"/>
              <a:buChar char="Þ"/>
              <a:defRPr/>
            </a:pPr>
            <a:endParaRPr lang="en-GB" dirty="0">
              <a:ea typeface="+mn-ea"/>
            </a:endParaRPr>
          </a:p>
          <a:p>
            <a:pPr eaLnBrk="1" hangingPunct="1">
              <a:defRPr/>
            </a:pPr>
            <a:endParaRPr lang="en-GB" dirty="0">
              <a:ea typeface="+mn-ea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ea typeface="+mn-ea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ea typeface="+mn-e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AB3F20-20B9-0E71-F8CF-066CE1E9B49A}"/>
              </a:ext>
            </a:extLst>
          </p:cNvPr>
          <p:cNvGrpSpPr/>
          <p:nvPr/>
        </p:nvGrpSpPr>
        <p:grpSpPr>
          <a:xfrm>
            <a:off x="5832912" y="3226154"/>
            <a:ext cx="5836402" cy="3034100"/>
            <a:chOff x="4494998" y="3697791"/>
            <a:chExt cx="5836402" cy="30341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62D041A-18F0-880B-1233-E7F63106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98" y="3846565"/>
              <a:ext cx="3833395" cy="2885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C8DC50AD-179A-D12A-C60A-BA0E83E0F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5887" y="5714521"/>
              <a:ext cx="2195513" cy="52387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2857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9pPr>
            </a:lstStyle>
            <a:p>
              <a:pPr marL="0" indent="0" eaLnBrk="1" hangingPunct="1"/>
              <a:r>
                <a:rPr lang="en-GB" altLang="en-US" sz="1400">
                  <a:latin typeface="+mn-lt"/>
                </a:rPr>
                <a:t>males (solid line) and female (dotted line)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C4B87-8322-24F8-67E2-4CBBB3B5424C}"/>
                </a:ext>
              </a:extLst>
            </p:cNvPr>
            <p:cNvSpPr txBox="1"/>
            <p:nvPr/>
          </p:nvSpPr>
          <p:spPr>
            <a:xfrm>
              <a:off x="6917421" y="4308911"/>
              <a:ext cx="3072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altLang="en-US" i="1" err="1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Howea</a:t>
              </a:r>
              <a:r>
                <a:rPr lang="en-GB" altLang="en-US" i="1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 </a:t>
              </a:r>
              <a:r>
                <a:rPr lang="en-GB" altLang="en-US" i="1" err="1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belmoreana</a:t>
              </a:r>
              <a:endParaRPr lang="en-GB">
                <a:solidFill>
                  <a:schemeClr val="bg1">
                    <a:lumMod val="50000"/>
                  </a:schemeClr>
                </a:solidFill>
                <a:ea typeface="+mn-ea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1A297BF4-6F34-084A-0C44-99F242D9B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6291" y="3697791"/>
              <a:ext cx="28812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9pPr>
            </a:lstStyle>
            <a:p>
              <a:r>
                <a:rPr lang="en-GB" altLang="en-US" sz="1800" i="1">
                  <a:latin typeface="+mn-lt"/>
                </a:rPr>
                <a:t>Howea </a:t>
              </a:r>
              <a:r>
                <a:rPr lang="en-GB" altLang="en-US" sz="1800" i="1" err="1">
                  <a:latin typeface="+mn-lt"/>
                </a:rPr>
                <a:t>forsteriana</a:t>
              </a:r>
              <a:endParaRPr lang="en-GB" altLang="en-US" sz="1800">
                <a:latin typeface="+mn-lt"/>
              </a:endParaRPr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EC87BCE-D5C7-2DAB-2BA6-BB6F73A5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8202583-3577-F0FC-D408-3E8236F7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67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84EF-8BC0-4F23-566B-3C260221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Speciation rates - How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874A-C2E0-F0C1-C6E8-EABBC63B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Can be derived using the </a:t>
            </a:r>
            <a:r>
              <a:rPr lang="en-US" b="1" dirty="0"/>
              <a:t>number of species that are alive </a:t>
            </a:r>
            <a:r>
              <a:rPr lang="en-US" dirty="0"/>
              <a:t>and </a:t>
            </a:r>
            <a:r>
              <a:rPr lang="en-US" b="1" dirty="0"/>
              <a:t>time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(i.e., a dated phylogeny!)</a:t>
            </a:r>
          </a:p>
          <a:p>
            <a:pPr marL="342900" indent="-342900">
              <a:buFontTx/>
              <a:buChar char="-"/>
            </a:pPr>
            <a:r>
              <a:rPr lang="en-US" dirty="0"/>
              <a:t>Species diversity = Speciation rate – Extinction rate</a:t>
            </a:r>
          </a:p>
          <a:p>
            <a:pPr marL="342900" indent="-342900">
              <a:buFontTx/>
              <a:buChar char="-"/>
            </a:pPr>
            <a:r>
              <a:rPr lang="en-US" u="sng" dirty="0"/>
              <a:t>Background</a:t>
            </a:r>
            <a:r>
              <a:rPr lang="en-US" dirty="0"/>
              <a:t>: genetics and the accumulation of mutations through time (molecular clock)</a:t>
            </a:r>
          </a:p>
          <a:p>
            <a:pPr marL="342900" indent="-342900">
              <a:buFontTx/>
              <a:buChar char="-"/>
            </a:pPr>
            <a:r>
              <a:rPr lang="en-US" u="sng" dirty="0"/>
              <a:t>Assumption:</a:t>
            </a:r>
            <a:r>
              <a:rPr lang="en-US" dirty="0"/>
              <a:t> Speciation occurs when two populations have evolved a certain amount of genetic distance between them via being isolated for some time 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simplest assumption: speciation is exponential: one lineages splits into two new lineages</a:t>
            </a:r>
          </a:p>
          <a:p>
            <a:pPr marL="342900" indent="-342900">
              <a:buFontTx/>
              <a:buChar char="-"/>
            </a:pPr>
            <a:r>
              <a:rPr lang="en-US" dirty="0"/>
              <a:t>Extinction = unknown, but we can derive it mathematically by assessing the deviation from the exponential assumption for speciation 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Keep in mind: 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strongly dependent on completeness of the phylogeny (if species are missing, rates will not be estimated correctly – but we can account for it if we know how many species are missing)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There may be other processes of speciation (e.g., anagenesis) that do not rely on the exponential assumption (consensus is that this happens rarely or is debated generally)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87D8598-FB1D-20F3-2CE5-1643BE5E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A707A2-0269-1128-17B2-0EBB0E9D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358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34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+mn-lt"/>
              </a:rPr>
              <a:t>How species change</a:t>
            </a:r>
            <a:endParaRPr lang="cs-CZ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>
                    <a:tint val="75000"/>
                  </a:schemeClr>
                </a:solidFill>
              </a:rPr>
              <a:t>Natural selection, adaptation and diversification</a:t>
            </a:r>
            <a:endParaRPr lang="cs-CZ" sz="24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6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281B-4EE8-0107-817B-6C4D6E9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species change: according to Lamarck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98B3C2-695B-5168-43E3-3E66750B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62" y="998848"/>
            <a:ext cx="6762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43252-DCD4-FAE5-4BA2-69FC3EA9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3" y="919315"/>
            <a:ext cx="166016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F51C2-0897-F7DF-68DD-911505F4307D}"/>
              </a:ext>
            </a:extLst>
          </p:cNvPr>
          <p:cNvSpPr txBox="1"/>
          <p:nvPr/>
        </p:nvSpPr>
        <p:spPr>
          <a:xfrm>
            <a:off x="147159" y="3034985"/>
            <a:ext cx="2419061" cy="103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Jean-Baptiste Pierre Antoine de Monet, Chevalier de la Lamarck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(1744 – 1829)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26C282-8E9B-B488-E0E0-A69D3883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998EECE-BB9A-959B-AFFA-C349960D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2E9AA-70E4-52B0-BA3E-2EAE27C20434}"/>
              </a:ext>
            </a:extLst>
          </p:cNvPr>
          <p:cNvSpPr txBox="1"/>
          <p:nvPr/>
        </p:nvSpPr>
        <p:spPr>
          <a:xfrm>
            <a:off x="173820" y="4084334"/>
            <a:ext cx="226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The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species</a:t>
            </a:r>
            <a:r>
              <a:rPr lang="de-DE" i="1" dirty="0"/>
              <a:t> </a:t>
            </a:r>
            <a:r>
              <a:rPr lang="de-DE" i="1" dirty="0" err="1"/>
              <a:t>transformations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44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281B-4EE8-0107-817B-6C4D6E9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species change: according to Darwin (natural selection)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26C282-8E9B-B488-E0E0-A69D3883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998EECE-BB9A-959B-AFFA-C349960D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00AAD5-EEBB-9EDA-CE6A-453F1035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16" y="1933718"/>
            <a:ext cx="9687048" cy="306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0C24A1A-137E-8517-B43D-128A50B6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434" y="882329"/>
            <a:ext cx="1567017" cy="22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0D853-EBEC-E18F-38D2-9D6AD86259B5}"/>
              </a:ext>
            </a:extLst>
          </p:cNvPr>
          <p:cNvSpPr txBox="1"/>
          <p:nvPr/>
        </p:nvSpPr>
        <p:spPr>
          <a:xfrm>
            <a:off x="2121783" y="5110256"/>
            <a:ext cx="104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Natural selection is passive (the environment selects) and acts over generations, not during lifetime.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F51C2-0897-F7DF-68DD-911505F4307D}"/>
              </a:ext>
            </a:extLst>
          </p:cNvPr>
          <p:cNvSpPr txBox="1"/>
          <p:nvPr/>
        </p:nvSpPr>
        <p:spPr>
          <a:xfrm>
            <a:off x="0" y="3123476"/>
            <a:ext cx="2419061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endParaRPr lang="en-US" sz="1600" b="0" i="0" u="none" strike="noStrike" kern="1200" cap="none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D7603-C0C0-9122-F446-CB5273B712ED}"/>
              </a:ext>
            </a:extLst>
          </p:cNvPr>
          <p:cNvSpPr txBox="1"/>
          <p:nvPr/>
        </p:nvSpPr>
        <p:spPr>
          <a:xfrm>
            <a:off x="173820" y="4084334"/>
            <a:ext cx="19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The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natural</a:t>
            </a:r>
            <a:r>
              <a:rPr lang="de-DE" i="1" dirty="0"/>
              <a:t> </a:t>
            </a:r>
            <a:r>
              <a:rPr lang="de-DE" i="1" dirty="0" err="1"/>
              <a:t>selection</a:t>
            </a:r>
            <a:endParaRPr lang="en-US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1F698E-DD53-4258-9083-DC477407B027}"/>
              </a:ext>
            </a:extLst>
          </p:cNvPr>
          <p:cNvSpPr/>
          <p:nvPr/>
        </p:nvSpPr>
        <p:spPr>
          <a:xfrm>
            <a:off x="8643486" y="1747744"/>
            <a:ext cx="3374694" cy="3362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87900-AFE2-6F40-D730-BF292CB0D150}"/>
              </a:ext>
            </a:extLst>
          </p:cNvPr>
          <p:cNvSpPr/>
          <p:nvPr/>
        </p:nvSpPr>
        <p:spPr>
          <a:xfrm>
            <a:off x="4918509" y="1747744"/>
            <a:ext cx="7099671" cy="3362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1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4" grpId="0"/>
      <p:bldP spid="5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A3E-3EF9-4C00-D82B-6B670CFE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Adaptation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C5FDF9-A0B6-D709-0C00-A6B976E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E8FADD4-600B-8D22-05A7-5FCE17DC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49193-E79E-C9BE-CBC4-F530637616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25960" y="1104900"/>
            <a:ext cx="6427839" cy="480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Adaptation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feature (trait) produced by natural selection for its current function to enhance the fitness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Example</a:t>
            </a:r>
            <a:r>
              <a:rPr lang="en-US"/>
              <a:t>: Echolocation in bats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Organisms do not adapt during their lifetime, the merely reproduce and die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421C3EC-1345-4969-9776-90790FA1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0" y="905020"/>
            <a:ext cx="3362325" cy="54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0539746-E2AF-F097-5E56-177F56ED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51" y="2792360"/>
            <a:ext cx="22193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9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F048-01A3-B602-9F97-1D2C928A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Exaptation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5F18-0C46-22DB-F6FC-2503E92E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162" y="934065"/>
            <a:ext cx="5572432" cy="4532294"/>
          </a:xfrm>
        </p:spPr>
        <p:txBody>
          <a:bodyPr/>
          <a:lstStyle/>
          <a:p>
            <a:r>
              <a:rPr lang="en-US" b="1" dirty="0"/>
              <a:t>Exaptation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special form of adaptation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feature (trait) that performs a function but was not produced by natural selection for its current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Non-adapted traits can become exaptations under new environmental circumstances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Feathers in birds </a:t>
            </a:r>
          </a:p>
        </p:txBody>
      </p:sp>
      <p:pic>
        <p:nvPicPr>
          <p:cNvPr id="9" name="Picture 8" descr="A dinosaur with long tail and long legs&#10;&#10;Description automatically generated">
            <a:extLst>
              <a:ext uri="{FF2B5EF4-FFF2-40B4-BE49-F238E27FC236}">
                <a16:creationId xmlns:a16="http://schemas.microsoft.com/office/drawing/2014/main" id="{2F8B55DC-CB4F-D764-4AD0-7F3B0E45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5" y="1771046"/>
            <a:ext cx="5860573" cy="4292869"/>
          </a:xfrm>
          <a:prstGeom prst="rect">
            <a:avLst/>
          </a:prstGeom>
        </p:spPr>
      </p:pic>
      <p:pic>
        <p:nvPicPr>
          <p:cNvPr id="11" name="Picture 10" descr="A drawing of a lizard and a bird&#10;&#10;Description automatically generated">
            <a:extLst>
              <a:ext uri="{FF2B5EF4-FFF2-40B4-BE49-F238E27FC236}">
                <a16:creationId xmlns:a16="http://schemas.microsoft.com/office/drawing/2014/main" id="{B51F482E-AED1-240E-5F60-C672B4333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2" y="3877904"/>
            <a:ext cx="6667500" cy="271462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A8BDC91-433C-E50E-5792-D0CC80EE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E52C5A9-8AC4-CE9D-3CB5-E6BCD5B2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625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F2E-C668-B72D-7DAD-456C8D41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natural selection: </a:t>
            </a:r>
            <a:r>
              <a:rPr lang="en-US" b="1" dirty="0"/>
              <a:t>Examples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CF690F-D610-9037-71DF-F9249C14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497127-2BE1-9DFB-D0E5-B1219E5E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AAAAE26-9243-0B1F-984B-6B6B44653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6"/>
          <a:stretch/>
        </p:blipFill>
        <p:spPr bwMode="auto">
          <a:xfrm>
            <a:off x="389910" y="829596"/>
            <a:ext cx="2613172" cy="56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2DA17-DE10-020F-A503-97D38FFED1A0}"/>
              </a:ext>
            </a:extLst>
          </p:cNvPr>
          <p:cNvSpPr txBox="1"/>
          <p:nvPr/>
        </p:nvSpPr>
        <p:spPr>
          <a:xfrm>
            <a:off x="3301466" y="981074"/>
            <a:ext cx="8684058" cy="2746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/>
              <a:t>Stabilizing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Robins typically lay four eggs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clutches may result in malnourished chicks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clutches may result in no viable offspring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Directional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Light-colored peppered moths are better camouflaged against a pristine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Dark-colored peppered moths are better camouflaged against sooty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industrial revolution progressed in 19</a:t>
            </a:r>
            <a:r>
              <a:rPr lang="en-US" baseline="30000" dirty="0"/>
              <a:t>th</a:t>
            </a:r>
            <a:r>
              <a:rPr lang="en-US" dirty="0"/>
              <a:t> century England, the color of the moth population shifted from light to dark</a:t>
            </a:r>
          </a:p>
          <a:p>
            <a:endParaRPr lang="en-US" dirty="0"/>
          </a:p>
          <a:p>
            <a:br>
              <a:rPr lang="en-US" b="1" dirty="0"/>
            </a:br>
            <a:r>
              <a:rPr lang="en-US" b="1" dirty="0"/>
              <a:t>Diversifying / Disruptive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rocky environment, gray, and gray and white rabbits are better camouflaged than white rabbits in their natural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Leads to diversification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F8B230-DAEA-DCE7-6F2F-9B1726D3D1D3}"/>
              </a:ext>
            </a:extLst>
          </p:cNvPr>
          <p:cNvSpPr/>
          <p:nvPr/>
        </p:nvSpPr>
        <p:spPr>
          <a:xfrm>
            <a:off x="0" y="4581525"/>
            <a:ext cx="11985524" cy="1924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BE33F-A32D-7CA3-82AE-D86BE9C023CF}"/>
              </a:ext>
            </a:extLst>
          </p:cNvPr>
          <p:cNvSpPr/>
          <p:nvPr/>
        </p:nvSpPr>
        <p:spPr>
          <a:xfrm>
            <a:off x="0" y="2646947"/>
            <a:ext cx="11985524" cy="3858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2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4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How biodiversity came to be?</a:t>
            </a:r>
            <a:endParaRPr lang="cs-CZ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>
                    <a:tint val="75000"/>
                  </a:schemeClr>
                </a:solidFill>
              </a:rPr>
              <a:t>Biodiversity through geological time</a:t>
            </a:r>
            <a:endParaRPr lang="cs-CZ" sz="24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C6EE-52D2-98BE-A3DB-347B6849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418" y="0"/>
            <a:ext cx="12487564" cy="681037"/>
          </a:xfrm>
        </p:spPr>
        <p:txBody>
          <a:bodyPr>
            <a:normAutofit/>
          </a:bodyPr>
          <a:lstStyle/>
          <a:p>
            <a:r>
              <a:rPr lang="de-DE" b="1" err="1"/>
              <a:t>Zooming</a:t>
            </a:r>
            <a:r>
              <a:rPr lang="de-DE" b="1"/>
              <a:t> out</a:t>
            </a:r>
            <a:r>
              <a:rPr lang="de-DE"/>
              <a:t>: High </a:t>
            </a:r>
            <a:r>
              <a:rPr lang="de-DE" err="1"/>
              <a:t>species</a:t>
            </a:r>
            <a:r>
              <a:rPr lang="de-DE"/>
              <a:t> </a:t>
            </a:r>
            <a:r>
              <a:rPr lang="de-DE" err="1"/>
              <a:t>richness</a:t>
            </a:r>
            <a:r>
              <a:rPr lang="de-DE"/>
              <a:t> = high </a:t>
            </a:r>
            <a:r>
              <a:rPr lang="de-DE" err="1"/>
              <a:t>diversification</a:t>
            </a:r>
            <a:r>
              <a:rPr lang="de-DE"/>
              <a:t>?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7485-1D92-EE09-3810-659EA9F2CEAB}"/>
              </a:ext>
            </a:extLst>
          </p:cNvPr>
          <p:cNvSpPr txBox="1"/>
          <p:nvPr/>
        </p:nvSpPr>
        <p:spPr>
          <a:xfrm>
            <a:off x="602289" y="5758597"/>
            <a:ext cx="3948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Tietje et al., 2022, </a:t>
            </a:r>
            <a:r>
              <a:rPr lang="de-DE" sz="1400" i="1"/>
              <a:t>PNAS: </a:t>
            </a:r>
            <a:r>
              <a:rPr lang="en-US" sz="1400" i="1"/>
              <a:t>Global variation in diversification rate and species richness are unlinked in plants</a:t>
            </a:r>
            <a:endParaRPr lang="de-DE" sz="1400" i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C58088-DA8A-AE35-2F65-8AFBD538BCC5}"/>
              </a:ext>
            </a:extLst>
          </p:cNvPr>
          <p:cNvGrpSpPr/>
          <p:nvPr/>
        </p:nvGrpSpPr>
        <p:grpSpPr>
          <a:xfrm>
            <a:off x="-7882" y="2054325"/>
            <a:ext cx="4520760" cy="3204573"/>
            <a:chOff x="-498175" y="1058901"/>
            <a:chExt cx="6830951" cy="580491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84CD73B-678B-EF96-9927-474D24F75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12"/>
            <a:stretch/>
          </p:blipFill>
          <p:spPr bwMode="auto">
            <a:xfrm>
              <a:off x="481158" y="1058901"/>
              <a:ext cx="5851618" cy="5466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5AC08E-6BD4-289C-DE52-94B4CA344882}"/>
                </a:ext>
              </a:extLst>
            </p:cNvPr>
            <p:cNvSpPr txBox="1"/>
            <p:nvPr/>
          </p:nvSpPr>
          <p:spPr>
            <a:xfrm rot="16200000">
              <a:off x="-1094710" y="1655437"/>
              <a:ext cx="2169687" cy="976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Species</a:t>
              </a:r>
              <a:endParaRPr lang="de-DE" b="1" dirty="0"/>
            </a:p>
            <a:p>
              <a:r>
                <a:rPr lang="de-DE" b="1" dirty="0"/>
                <a:t> </a:t>
              </a:r>
              <a:r>
                <a:rPr lang="de-DE" b="1" dirty="0" err="1"/>
                <a:t>Richness</a:t>
              </a:r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7F26BB-9F19-6446-8A97-FC5A6ED6D22B}"/>
                </a:ext>
              </a:extLst>
            </p:cNvPr>
            <p:cNvSpPr txBox="1"/>
            <p:nvPr/>
          </p:nvSpPr>
          <p:spPr>
            <a:xfrm rot="16200000">
              <a:off x="-1550421" y="4823045"/>
              <a:ext cx="3104929" cy="976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err="1"/>
                <a:t>Diversification</a:t>
              </a:r>
              <a:endParaRPr lang="de-DE" b="1"/>
            </a:p>
            <a:p>
              <a:r>
                <a:rPr lang="de-DE" b="1"/>
                <a:t> </a:t>
              </a:r>
              <a:r>
                <a:rPr lang="de-DE" b="1" err="1"/>
                <a:t>rates</a:t>
              </a:r>
              <a:endParaRPr lang="en-US" b="1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0EAD-C325-F09A-E81E-33DF9118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519"/>
          <a:stretch/>
        </p:blipFill>
        <p:spPr>
          <a:xfrm>
            <a:off x="8246131" y="1801191"/>
            <a:ext cx="3703885" cy="1804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091A3-CE28-8FAC-B6F6-E19752EC0DD6}"/>
              </a:ext>
            </a:extLst>
          </p:cNvPr>
          <p:cNvSpPr txBox="1"/>
          <p:nvPr/>
        </p:nvSpPr>
        <p:spPr>
          <a:xfrm>
            <a:off x="8759824" y="5758597"/>
            <a:ext cx="322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err="1"/>
              <a:t>Economo</a:t>
            </a:r>
            <a:r>
              <a:rPr lang="de-DE" sz="1400"/>
              <a:t> et al., 2018, </a:t>
            </a:r>
            <a:r>
              <a:rPr lang="de-DE" sz="1400" i="1"/>
              <a:t>Nature </a:t>
            </a:r>
            <a:r>
              <a:rPr lang="de-DE" sz="1400" i="1" err="1"/>
              <a:t>Comms</a:t>
            </a:r>
            <a:r>
              <a:rPr lang="de-DE" sz="1400" i="1"/>
              <a:t>: </a:t>
            </a:r>
            <a:r>
              <a:rPr lang="en-US" sz="1400" i="1"/>
              <a:t>Macroecology and macroevolution of the latitudinal diversity gradient in ants</a:t>
            </a:r>
            <a:endParaRPr lang="de-DE" sz="14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574845-C0E1-50F5-F360-C2AB61AE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463" r="49866"/>
          <a:stretch/>
        </p:blipFill>
        <p:spPr>
          <a:xfrm>
            <a:off x="4581786" y="3572652"/>
            <a:ext cx="3872633" cy="193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9AE41D-9E0E-8154-6508-5648822F1177}"/>
              </a:ext>
            </a:extLst>
          </p:cNvPr>
          <p:cNvSpPr txBox="1"/>
          <p:nvPr/>
        </p:nvSpPr>
        <p:spPr>
          <a:xfrm>
            <a:off x="4714009" y="5758597"/>
            <a:ext cx="322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Jetz et al., 2012, </a:t>
            </a:r>
            <a:r>
              <a:rPr lang="de-DE" sz="1400" i="1"/>
              <a:t>Nature</a:t>
            </a:r>
            <a:r>
              <a:rPr lang="de-DE" sz="1400"/>
              <a:t>: </a:t>
            </a:r>
            <a:r>
              <a:rPr lang="en-US" sz="1400" i="1"/>
              <a:t>The global diversity of birds in space and 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DD501E-3892-05E5-13ED-79F93416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519"/>
          <a:stretch/>
        </p:blipFill>
        <p:spPr>
          <a:xfrm>
            <a:off x="8284048" y="3605646"/>
            <a:ext cx="3703885" cy="1804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AFEB6B-443F-4044-301E-CD34052B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866" t="66463"/>
          <a:stretch/>
        </p:blipFill>
        <p:spPr>
          <a:xfrm>
            <a:off x="4837841" y="1900632"/>
            <a:ext cx="3616578" cy="1804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A9B6-2F0D-F405-B206-84566567BECA}"/>
              </a:ext>
            </a:extLst>
          </p:cNvPr>
          <p:cNvSpPr txBox="1"/>
          <p:nvPr/>
        </p:nvSpPr>
        <p:spPr>
          <a:xfrm>
            <a:off x="646331" y="1520005"/>
            <a:ext cx="85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Plants</a:t>
            </a:r>
            <a:endParaRPr lang="en-US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A82C1-D59B-DF22-3071-A99AF32D6B2A}"/>
              </a:ext>
            </a:extLst>
          </p:cNvPr>
          <p:cNvSpPr txBox="1"/>
          <p:nvPr/>
        </p:nvSpPr>
        <p:spPr>
          <a:xfrm>
            <a:off x="4837841" y="1453405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Birds</a:t>
            </a:r>
            <a:endParaRPr lang="en-US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8789E-B848-487B-6875-4397B0959A2F}"/>
              </a:ext>
            </a:extLst>
          </p:cNvPr>
          <p:cNvSpPr txBox="1"/>
          <p:nvPr/>
        </p:nvSpPr>
        <p:spPr>
          <a:xfrm>
            <a:off x="8545252" y="14478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/>
              <a:t>Ants</a:t>
            </a:r>
            <a:endParaRPr lang="en-US" b="1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85115AE-F9DA-022D-45E2-EC8E1AB8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EB5FB468-B761-D0BA-59E1-99B56A61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A3857C-1913-EBF5-844F-574CE7AC688E}"/>
              </a:ext>
            </a:extLst>
          </p:cNvPr>
          <p:cNvSpPr/>
          <p:nvPr/>
        </p:nvSpPr>
        <p:spPr>
          <a:xfrm>
            <a:off x="638448" y="3505823"/>
            <a:ext cx="11553551" cy="217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E2A850-3BB8-26C8-9029-1704B784CC36}"/>
              </a:ext>
            </a:extLst>
          </p:cNvPr>
          <p:cNvSpPr/>
          <p:nvPr/>
        </p:nvSpPr>
        <p:spPr>
          <a:xfrm>
            <a:off x="638448" y="1817231"/>
            <a:ext cx="11553551" cy="3860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151B-4671-903A-098F-D84B64C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supports the idea of evolution?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A763E-7B3D-AA37-B38D-A4ADB54C7792}"/>
              </a:ext>
            </a:extLst>
          </p:cNvPr>
          <p:cNvSpPr txBox="1"/>
          <p:nvPr/>
        </p:nvSpPr>
        <p:spPr>
          <a:xfrm>
            <a:off x="320777" y="1213444"/>
            <a:ext cx="4772333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Hierarchical structure of similarity in nature.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The existence of homologies and parallel evolution.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Fossils.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Imprints in embryonal development.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Imperfect nature of some traits.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Non-random distribution of organisms and traits.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prstClr val="black"/>
                </a:solidFill>
              </a:rPr>
              <a:t>It can also be re-created by humans, either experimentally (on </a:t>
            </a:r>
            <a:r>
              <a:rPr lang="en-US" altLang="en-US" i="1">
                <a:solidFill>
                  <a:prstClr val="black"/>
                </a:solidFill>
              </a:rPr>
              <a:t>drosophila</a:t>
            </a:r>
            <a:r>
              <a:rPr lang="en-US" altLang="en-US">
                <a:solidFill>
                  <a:prstClr val="black"/>
                </a:solidFill>
              </a:rPr>
              <a:t>, bacteria, …), or by breeding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BD04B2-C64E-1DD5-99C5-A591823F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93" y="1893017"/>
            <a:ext cx="71437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B19761B-3C1F-AF5F-2774-7166C4A0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0D1D2-1DE7-0F10-3992-07EE9B60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12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42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+mn-lt"/>
              </a:rPr>
              <a:t>Phylogeny</a:t>
            </a:r>
            <a:endParaRPr lang="cs-CZ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>
                    <a:tint val="75000"/>
                  </a:schemeClr>
                </a:solidFill>
              </a:rPr>
              <a:t>Evolutionary trees and how to read them</a:t>
            </a:r>
            <a:endParaRPr lang="cs-CZ" sz="24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942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088-9BEA-F553-7B9A-DFB22DFB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4B95BDC-7725-591C-853A-89E590CC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74A767B-F793-CB0A-4E7A-C39C5B54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pic>
        <p:nvPicPr>
          <p:cNvPr id="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36775085-0A44-A945-245E-B7A8353AB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"/>
          <a:stretch/>
        </p:blipFill>
        <p:spPr bwMode="auto">
          <a:xfrm>
            <a:off x="411009" y="927280"/>
            <a:ext cx="4823557" cy="41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165E9-FB73-31A8-1C76-285E979FA3AA}"/>
              </a:ext>
            </a:extLst>
          </p:cNvPr>
          <p:cNvSpPr txBox="1"/>
          <p:nvPr/>
        </p:nvSpPr>
        <p:spPr>
          <a:xfrm>
            <a:off x="93518" y="5977918"/>
            <a:ext cx="3797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Side </a:t>
            </a:r>
            <a:r>
              <a:rPr lang="de-DE" sz="1100" err="1"/>
              <a:t>note</a:t>
            </a:r>
            <a:r>
              <a:rPr lang="de-DE" sz="1100"/>
              <a:t>: </a:t>
            </a:r>
            <a:r>
              <a:rPr lang="de-DE" sz="1100" err="1"/>
              <a:t>Unrooted</a:t>
            </a:r>
            <a:r>
              <a:rPr lang="de-DE" sz="1100"/>
              <a:t>, </a:t>
            </a:r>
            <a:r>
              <a:rPr lang="de-DE" sz="1100" err="1"/>
              <a:t>partially</a:t>
            </a:r>
            <a:r>
              <a:rPr lang="de-DE" sz="1100"/>
              <a:t> </a:t>
            </a:r>
            <a:r>
              <a:rPr lang="de-DE" sz="1100" err="1"/>
              <a:t>unresolved</a:t>
            </a:r>
            <a:r>
              <a:rPr lang="de-DE" sz="1100"/>
              <a:t> </a:t>
            </a:r>
            <a:r>
              <a:rPr lang="de-DE" sz="1100" err="1"/>
              <a:t>cladogram</a:t>
            </a:r>
            <a:r>
              <a:rPr lang="de-DE" sz="1100"/>
              <a:t> </a:t>
            </a:r>
            <a:r>
              <a:rPr lang="de-DE" sz="1100" err="1"/>
              <a:t>showing</a:t>
            </a:r>
            <a:r>
              <a:rPr lang="de-DE" sz="1100"/>
              <a:t> </a:t>
            </a:r>
            <a:r>
              <a:rPr lang="de-DE" sz="1100" err="1"/>
              <a:t>the</a:t>
            </a:r>
            <a:r>
              <a:rPr lang="de-DE" sz="1100"/>
              <a:t> </a:t>
            </a:r>
            <a:r>
              <a:rPr lang="de-DE" sz="1100" err="1"/>
              <a:t>branching</a:t>
            </a:r>
            <a:r>
              <a:rPr lang="de-DE" sz="1100"/>
              <a:t> </a:t>
            </a:r>
            <a:r>
              <a:rPr lang="de-DE" sz="1100" err="1"/>
              <a:t>order</a:t>
            </a:r>
            <a:r>
              <a:rPr lang="de-DE" sz="1100"/>
              <a:t> and </a:t>
            </a:r>
            <a:r>
              <a:rPr lang="de-DE" sz="1100" err="1"/>
              <a:t>evolution</a:t>
            </a:r>
            <a:r>
              <a:rPr lang="de-DE" sz="1100"/>
              <a:t> </a:t>
            </a:r>
            <a:r>
              <a:rPr lang="de-DE" sz="1100" err="1"/>
              <a:t>of</a:t>
            </a:r>
            <a:r>
              <a:rPr lang="de-DE" sz="1100"/>
              <a:t> </a:t>
            </a:r>
            <a:r>
              <a:rPr lang="de-DE" sz="1100" err="1"/>
              <a:t>multicellular</a:t>
            </a:r>
            <a:r>
              <a:rPr lang="de-DE" sz="1100"/>
              <a:t> </a:t>
            </a:r>
            <a:r>
              <a:rPr lang="de-DE" sz="1100" err="1"/>
              <a:t>organisms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91B71-A5AE-B4EC-4211-E2A6070F87BA}"/>
              </a:ext>
            </a:extLst>
          </p:cNvPr>
          <p:cNvSpPr txBox="1"/>
          <p:nvPr/>
        </p:nvSpPr>
        <p:spPr>
          <a:xfrm>
            <a:off x="1783773" y="4863777"/>
            <a:ext cx="482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err="1"/>
              <a:t>Sebé-Pedrós</a:t>
            </a:r>
            <a:r>
              <a:rPr lang="de-DE" sz="1400"/>
              <a:t> et al., 2017, </a:t>
            </a:r>
            <a:r>
              <a:rPr lang="de-DE" sz="1400" i="1"/>
              <a:t>Nat. Rev. Genet.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91566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63FD-7E4B-83BE-69B1-A8E9D58A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76AF-3EEA-2AF7-1D7F-EA7C02A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26B42A-3CAB-E3E6-5BFB-3135D7C7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736926-C5C0-329F-388F-AADFF119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pic>
        <p:nvPicPr>
          <p:cNvPr id="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97C034C1-76E9-B077-C173-4F8105034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"/>
          <a:stretch/>
        </p:blipFill>
        <p:spPr bwMode="auto">
          <a:xfrm>
            <a:off x="411009" y="927280"/>
            <a:ext cx="4823557" cy="41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311BE-C3AB-8026-BF99-3079B3F184BA}"/>
              </a:ext>
            </a:extLst>
          </p:cNvPr>
          <p:cNvSpPr txBox="1"/>
          <p:nvPr/>
        </p:nvSpPr>
        <p:spPr>
          <a:xfrm>
            <a:off x="93518" y="5977918"/>
            <a:ext cx="3797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Side </a:t>
            </a:r>
            <a:r>
              <a:rPr lang="de-DE" sz="1100" err="1"/>
              <a:t>note</a:t>
            </a:r>
            <a:r>
              <a:rPr lang="de-DE" sz="1100"/>
              <a:t>: </a:t>
            </a:r>
            <a:r>
              <a:rPr lang="de-DE" sz="1100" err="1"/>
              <a:t>Unrooted</a:t>
            </a:r>
            <a:r>
              <a:rPr lang="de-DE" sz="1100"/>
              <a:t>, </a:t>
            </a:r>
            <a:r>
              <a:rPr lang="de-DE" sz="1100" b="1" err="1">
                <a:solidFill>
                  <a:srgbClr val="FF0000"/>
                </a:solidFill>
              </a:rPr>
              <a:t>partially</a:t>
            </a:r>
            <a:r>
              <a:rPr lang="de-DE" sz="1100" b="1">
                <a:solidFill>
                  <a:srgbClr val="FF0000"/>
                </a:solidFill>
              </a:rPr>
              <a:t> </a:t>
            </a:r>
            <a:r>
              <a:rPr lang="de-DE" sz="1100" b="1" err="1">
                <a:solidFill>
                  <a:srgbClr val="FF0000"/>
                </a:solidFill>
              </a:rPr>
              <a:t>unresolved</a:t>
            </a:r>
            <a:r>
              <a:rPr lang="de-DE" sz="1100" b="1">
                <a:solidFill>
                  <a:srgbClr val="FF0000"/>
                </a:solidFill>
              </a:rPr>
              <a:t> </a:t>
            </a:r>
            <a:r>
              <a:rPr lang="de-DE" sz="1100" err="1"/>
              <a:t>cladogram</a:t>
            </a:r>
            <a:r>
              <a:rPr lang="de-DE" sz="1100"/>
              <a:t> </a:t>
            </a:r>
            <a:r>
              <a:rPr lang="de-DE" sz="1100" err="1"/>
              <a:t>showing</a:t>
            </a:r>
            <a:r>
              <a:rPr lang="de-DE" sz="1100"/>
              <a:t> </a:t>
            </a:r>
            <a:r>
              <a:rPr lang="de-DE" sz="1100" err="1"/>
              <a:t>the</a:t>
            </a:r>
            <a:r>
              <a:rPr lang="de-DE" sz="1100"/>
              <a:t> </a:t>
            </a:r>
            <a:r>
              <a:rPr lang="de-DE" sz="1100" err="1"/>
              <a:t>branching</a:t>
            </a:r>
            <a:r>
              <a:rPr lang="de-DE" sz="1100"/>
              <a:t> </a:t>
            </a:r>
            <a:r>
              <a:rPr lang="de-DE" sz="1100" err="1"/>
              <a:t>order</a:t>
            </a:r>
            <a:r>
              <a:rPr lang="de-DE" sz="1100"/>
              <a:t> and </a:t>
            </a:r>
            <a:r>
              <a:rPr lang="de-DE" sz="1100" err="1"/>
              <a:t>evolution</a:t>
            </a:r>
            <a:r>
              <a:rPr lang="de-DE" sz="1100"/>
              <a:t> </a:t>
            </a:r>
            <a:r>
              <a:rPr lang="de-DE" sz="1100" err="1"/>
              <a:t>of</a:t>
            </a:r>
            <a:r>
              <a:rPr lang="de-DE" sz="1100"/>
              <a:t> </a:t>
            </a:r>
            <a:r>
              <a:rPr lang="de-DE" sz="1100" err="1"/>
              <a:t>multicellular</a:t>
            </a:r>
            <a:r>
              <a:rPr lang="de-DE" sz="1100"/>
              <a:t> </a:t>
            </a:r>
            <a:r>
              <a:rPr lang="de-DE" sz="1100" err="1"/>
              <a:t>organisms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DF65-F6B8-601A-E179-9C6D5E4DF286}"/>
              </a:ext>
            </a:extLst>
          </p:cNvPr>
          <p:cNvSpPr txBox="1"/>
          <p:nvPr/>
        </p:nvSpPr>
        <p:spPr>
          <a:xfrm>
            <a:off x="1783773" y="4863777"/>
            <a:ext cx="482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err="1"/>
              <a:t>Sebé-Pedrós</a:t>
            </a:r>
            <a:r>
              <a:rPr lang="de-DE" sz="1400"/>
              <a:t> et al., 2017, </a:t>
            </a:r>
            <a:r>
              <a:rPr lang="de-DE" sz="1400" i="1"/>
              <a:t>Nat. Rev. Genet.</a:t>
            </a:r>
            <a:endParaRPr lang="en-US" sz="1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ADC2B-D92D-53E4-EED9-933C601767C2}"/>
              </a:ext>
            </a:extLst>
          </p:cNvPr>
          <p:cNvSpPr/>
          <p:nvPr/>
        </p:nvSpPr>
        <p:spPr>
          <a:xfrm>
            <a:off x="1670054" y="2213264"/>
            <a:ext cx="644237" cy="872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155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D581-0601-72F3-C578-883E2385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8F7F-6125-E885-4695-8B01DD0C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7B51315-677F-5905-E4B9-D8272076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B12E26-E27A-D7C8-C71C-ECE2802F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F1E9AD-6A52-2EDB-7E2D-012BF060D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89"/>
          <a:stretch/>
        </p:blipFill>
        <p:spPr>
          <a:xfrm>
            <a:off x="6682847" y="927280"/>
            <a:ext cx="5233931" cy="40973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F9AF6-30AE-3ECD-F804-CD82661FBFBC}"/>
              </a:ext>
            </a:extLst>
          </p:cNvPr>
          <p:cNvSpPr txBox="1"/>
          <p:nvPr/>
        </p:nvSpPr>
        <p:spPr>
          <a:xfrm>
            <a:off x="10581409" y="5216563"/>
            <a:ext cx="1610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>
                <a:effectLst/>
              </a:rPr>
              <a:t>Adapted from</a:t>
            </a:r>
            <a:r>
              <a:rPr lang="en-US" sz="1400" b="0" i="1">
                <a:effectLst/>
              </a:rPr>
              <a:t> The Demonic Male (Mariner Books, 1997</a:t>
            </a:r>
            <a:r>
              <a:rPr lang="en-US" sz="1400" b="0">
                <a:effectLst/>
              </a:rPr>
              <a:t>) by Richard Wrangham</a:t>
            </a:r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2AA16-AF24-C754-FED7-073AD890CBD0}"/>
              </a:ext>
            </a:extLst>
          </p:cNvPr>
          <p:cNvSpPr txBox="1"/>
          <p:nvPr/>
        </p:nvSpPr>
        <p:spPr>
          <a:xfrm>
            <a:off x="6096000" y="5087479"/>
            <a:ext cx="435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MRCA = Most </a:t>
            </a:r>
            <a:r>
              <a:rPr lang="de-DE" b="1" dirty="0" err="1">
                <a:solidFill>
                  <a:srgbClr val="FF0000"/>
                </a:solidFill>
              </a:rPr>
              <a:t>Recent</a:t>
            </a:r>
            <a:r>
              <a:rPr lang="de-DE" b="1" dirty="0">
                <a:solidFill>
                  <a:srgbClr val="FF0000"/>
                </a:solidFill>
              </a:rPr>
              <a:t> Common </a:t>
            </a:r>
            <a:r>
              <a:rPr lang="de-DE" b="1" dirty="0" err="1">
                <a:solidFill>
                  <a:srgbClr val="FF0000"/>
                </a:solidFill>
              </a:rPr>
              <a:t>Ancestor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093B2-181F-17C5-55D4-E7A11D17E646}"/>
              </a:ext>
            </a:extLst>
          </p:cNvPr>
          <p:cNvSpPr txBox="1"/>
          <p:nvPr/>
        </p:nvSpPr>
        <p:spPr>
          <a:xfrm>
            <a:off x="8921745" y="6278000"/>
            <a:ext cx="379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Side </a:t>
            </a:r>
            <a:r>
              <a:rPr lang="de-DE" sz="1100" err="1"/>
              <a:t>note</a:t>
            </a:r>
            <a:r>
              <a:rPr lang="de-DE" sz="1100"/>
              <a:t>: This </a:t>
            </a:r>
            <a:r>
              <a:rPr lang="de-DE" sz="1100" err="1"/>
              <a:t>is</a:t>
            </a:r>
            <a:r>
              <a:rPr lang="de-DE" sz="1100"/>
              <a:t> a </a:t>
            </a:r>
            <a:r>
              <a:rPr lang="de-DE" sz="1100" err="1"/>
              <a:t>rooted</a:t>
            </a:r>
            <a:r>
              <a:rPr lang="de-DE" sz="1100"/>
              <a:t>, </a:t>
            </a:r>
            <a:r>
              <a:rPr lang="de-DE" sz="1100" err="1"/>
              <a:t>resolved</a:t>
            </a:r>
            <a:r>
              <a:rPr lang="de-DE" sz="1100"/>
              <a:t> </a:t>
            </a:r>
            <a:r>
              <a:rPr lang="de-DE" sz="1100" err="1"/>
              <a:t>chronogram</a:t>
            </a:r>
            <a:endParaRPr lang="en-US" sz="110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6F5061C-F3A6-2B6A-3DDE-E1F52B08A0C3}"/>
              </a:ext>
            </a:extLst>
          </p:cNvPr>
          <p:cNvSpPr/>
          <p:nvPr/>
        </p:nvSpPr>
        <p:spPr>
          <a:xfrm rot="16200000">
            <a:off x="7756194" y="151997"/>
            <a:ext cx="322118" cy="17469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906B5-E4A3-D02D-A137-85D684D742F7}"/>
              </a:ext>
            </a:extLst>
          </p:cNvPr>
          <p:cNvSpPr txBox="1"/>
          <p:nvPr/>
        </p:nvSpPr>
        <p:spPr>
          <a:xfrm>
            <a:off x="7637240" y="613885"/>
            <a:ext cx="56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>
                <a:solidFill>
                  <a:srgbClr val="FF0000"/>
                </a:solidFill>
              </a:rPr>
              <a:t>Pan</a:t>
            </a:r>
            <a:endParaRPr lang="en-US" i="1">
              <a:solidFill>
                <a:srgbClr val="FF0000"/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347ED78-E294-83F9-F220-608772526C08}"/>
              </a:ext>
            </a:extLst>
          </p:cNvPr>
          <p:cNvSpPr/>
          <p:nvPr/>
        </p:nvSpPr>
        <p:spPr>
          <a:xfrm rot="16200000">
            <a:off x="9287741" y="553750"/>
            <a:ext cx="322118" cy="9434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1B678-C30F-FC9D-B9A1-B6F3BE73BFCF}"/>
              </a:ext>
            </a:extLst>
          </p:cNvPr>
          <p:cNvSpPr txBox="1"/>
          <p:nvPr/>
        </p:nvSpPr>
        <p:spPr>
          <a:xfrm>
            <a:off x="9049491" y="59559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>
                <a:solidFill>
                  <a:srgbClr val="FF0000"/>
                </a:solidFill>
              </a:rPr>
              <a:t>Homo</a:t>
            </a:r>
            <a:endParaRPr lang="en-US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6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F2E-C668-B72D-7DAD-456C8D41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phylogenetic tree?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CF690F-D610-9037-71DF-F9249C14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497127-2BE1-9DFB-D0E5-B1219E5E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6335D-48B7-B55A-BD43-A4AB1990FA1D}"/>
              </a:ext>
            </a:extLst>
          </p:cNvPr>
          <p:cNvGrpSpPr/>
          <p:nvPr/>
        </p:nvGrpSpPr>
        <p:grpSpPr>
          <a:xfrm>
            <a:off x="641056" y="2423210"/>
            <a:ext cx="2170969" cy="1667010"/>
            <a:chOff x="611560" y="3014000"/>
            <a:chExt cx="3198440" cy="2840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9F7110-1CA8-A626-613D-0435B01E4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" t="596" r="9243"/>
            <a:stretch/>
          </p:blipFill>
          <p:spPr bwMode="auto">
            <a:xfrm>
              <a:off x="826230" y="3014000"/>
              <a:ext cx="2983770" cy="2840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17E3AC-F91B-13CF-76F9-3A2685CDCCBF}"/>
                </a:ext>
              </a:extLst>
            </p:cNvPr>
            <p:cNvSpPr/>
            <p:nvPr/>
          </p:nvSpPr>
          <p:spPr>
            <a:xfrm>
              <a:off x="755576" y="3717032"/>
              <a:ext cx="432048" cy="43204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246F25-83EE-8376-17E1-3236196957E7}"/>
                </a:ext>
              </a:extLst>
            </p:cNvPr>
            <p:cNvSpPr/>
            <p:nvPr/>
          </p:nvSpPr>
          <p:spPr>
            <a:xfrm>
              <a:off x="611560" y="5301208"/>
              <a:ext cx="432048" cy="288032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ED5449-371B-B469-DE5A-16F147D9A6E3}"/>
              </a:ext>
            </a:extLst>
          </p:cNvPr>
          <p:cNvGrpSpPr/>
          <p:nvPr/>
        </p:nvGrpSpPr>
        <p:grpSpPr>
          <a:xfrm>
            <a:off x="2830900" y="1008149"/>
            <a:ext cx="4290375" cy="5058353"/>
            <a:chOff x="2811236" y="762343"/>
            <a:chExt cx="4290375" cy="5058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7B984-E185-8AF7-0FFE-890635A7BC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2" r="17752"/>
            <a:stretch/>
          </p:blipFill>
          <p:spPr bwMode="auto">
            <a:xfrm>
              <a:off x="4881184" y="762343"/>
              <a:ext cx="1395771" cy="22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2A490CC5-1A98-FE09-BA6D-5D5580442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236" y="835205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err="1">
                  <a:solidFill>
                    <a:schemeClr val="tx1"/>
                  </a:solidFill>
                  <a:latin typeface="+mn-lt"/>
                </a:rPr>
                <a:t>Individual</a:t>
              </a:r>
              <a:endParaRPr lang="en-US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41AB6DFD-3192-1674-C3E6-FF0565B03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566" y="3064555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>
                  <a:solidFill>
                    <a:schemeClr val="tx1"/>
                  </a:solidFill>
                  <a:latin typeface="+mn-lt"/>
                </a:rPr>
                <a:t>Species</a:t>
              </a:r>
              <a:endParaRPr lang="en-US" sz="180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B8419947-1E44-6233-AE2D-F1C053B40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5"/>
            <a:stretch/>
          </p:blipFill>
          <p:spPr bwMode="auto">
            <a:xfrm>
              <a:off x="4816899" y="1948795"/>
              <a:ext cx="2284712" cy="2387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284FD063-6B91-94EF-5B6F-9BB5100EC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4"/>
            <a:stretch/>
          </p:blipFill>
          <p:spPr bwMode="auto">
            <a:xfrm>
              <a:off x="4862138" y="3242491"/>
              <a:ext cx="2234612" cy="2578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D158D084-652D-15AB-E4BA-34B0F0A3A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482" y="1860103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err="1">
                  <a:solidFill>
                    <a:schemeClr val="tx1"/>
                  </a:solidFill>
                  <a:latin typeface="+mn-lt"/>
                </a:rPr>
                <a:t>Population</a:t>
              </a:r>
              <a:endParaRPr lang="en-US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E735CFCB-7073-03A3-C251-7C8939C63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139" y="4121523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>
                  <a:solidFill>
                    <a:schemeClr val="tx1"/>
                  </a:solidFill>
                  <a:latin typeface="+mn-lt"/>
                </a:rPr>
                <a:t>Phylogeny</a:t>
              </a:r>
              <a:endParaRPr lang="en-US" sz="180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6AF8411-1425-7201-607E-3DE1996D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8" y="1969654"/>
            <a:ext cx="3710047" cy="35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500AF-0BBC-D001-8683-2857476B56DD}"/>
              </a:ext>
            </a:extLst>
          </p:cNvPr>
          <p:cNvSpPr txBox="1"/>
          <p:nvPr/>
        </p:nvSpPr>
        <p:spPr>
          <a:xfrm>
            <a:off x="8239991" y="5359999"/>
            <a:ext cx="365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/>
              <a:t>Darwin </a:t>
            </a:r>
            <a:r>
              <a:rPr lang="de-DE" err="1"/>
              <a:t>mentioned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a </a:t>
            </a:r>
            <a:r>
              <a:rPr lang="de-DE" b="1"/>
              <a:t>„</a:t>
            </a:r>
            <a:r>
              <a:rPr lang="de-DE" b="1" err="1"/>
              <a:t>coral</a:t>
            </a:r>
            <a:r>
              <a:rPr lang="de-DE" b="1"/>
              <a:t> </a:t>
            </a:r>
            <a:r>
              <a:rPr lang="de-DE" b="1" err="1"/>
              <a:t>of</a:t>
            </a:r>
            <a:r>
              <a:rPr lang="de-DE" b="1"/>
              <a:t> </a:t>
            </a:r>
            <a:r>
              <a:rPr lang="de-DE" b="1" err="1"/>
              <a:t>life</a:t>
            </a:r>
            <a:r>
              <a:rPr lang="de-DE" b="1"/>
              <a:t>“ </a:t>
            </a:r>
            <a:r>
              <a:rPr lang="de-DE" err="1"/>
              <a:t>may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a </a:t>
            </a:r>
            <a:r>
              <a:rPr lang="de-DE" err="1"/>
              <a:t>better</a:t>
            </a:r>
            <a:r>
              <a:rPr lang="de-DE"/>
              <a:t> </a:t>
            </a:r>
            <a:r>
              <a:rPr lang="de-DE" err="1"/>
              <a:t>metaphor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tree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3DFCA9-6B0E-E336-29D6-E9A4278A87EC}"/>
              </a:ext>
            </a:extLst>
          </p:cNvPr>
          <p:cNvSpPr/>
          <p:nvPr/>
        </p:nvSpPr>
        <p:spPr>
          <a:xfrm>
            <a:off x="3419475" y="4582199"/>
            <a:ext cx="3696939" cy="1513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DFF782-9ADE-8ED1-7647-EC91A785FF65}"/>
              </a:ext>
            </a:extLst>
          </p:cNvPr>
          <p:cNvSpPr/>
          <p:nvPr/>
        </p:nvSpPr>
        <p:spPr>
          <a:xfrm>
            <a:off x="3571875" y="3574377"/>
            <a:ext cx="3696939" cy="267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57705-5733-9FF7-4C0F-5548B4BB941D}"/>
              </a:ext>
            </a:extLst>
          </p:cNvPr>
          <p:cNvSpPr/>
          <p:nvPr/>
        </p:nvSpPr>
        <p:spPr>
          <a:xfrm>
            <a:off x="3419475" y="2213691"/>
            <a:ext cx="4001739" cy="4186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00D5-AE88-FEC4-D1E2-7A886FB4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read a phylogeny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42CB76B-E757-2EE2-68A9-ECF9C20E2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20" y="4702331"/>
            <a:ext cx="211772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>
                <a:ea typeface="Garamond" charset="0"/>
                <a:cs typeface="Garamond" charset="0"/>
              </a:rPr>
              <a:t>Ancestral Node</a:t>
            </a:r>
            <a:r>
              <a:rPr lang="en-US" sz="2000" dirty="0">
                <a:ea typeface="Garamond" charset="0"/>
                <a:cs typeface="Garamond" charset="0"/>
              </a:rPr>
              <a:t> </a:t>
            </a:r>
          </a:p>
          <a:p>
            <a:pPr algn="ctr"/>
            <a:r>
              <a:rPr lang="en-US" sz="1800" dirty="0">
                <a:ea typeface="Garamond" charset="0"/>
                <a:cs typeface="Garamond" charset="0"/>
              </a:rPr>
              <a:t>or</a:t>
            </a:r>
            <a:r>
              <a:rPr lang="en-US" sz="2000" dirty="0">
                <a:ea typeface="Garamond" charset="0"/>
                <a:cs typeface="Garamond" charset="0"/>
              </a:rPr>
              <a:t> </a:t>
            </a:r>
            <a:r>
              <a:rPr lang="en-US" sz="2000" b="1" dirty="0">
                <a:ea typeface="Garamond" charset="0"/>
                <a:cs typeface="Garamond" charset="0"/>
              </a:rPr>
              <a:t>root</a:t>
            </a:r>
            <a:r>
              <a:rPr lang="en-US" sz="2000" dirty="0">
                <a:ea typeface="Garamond" charset="0"/>
                <a:cs typeface="Garamond" charset="0"/>
              </a:rPr>
              <a:t> </a:t>
            </a:r>
            <a:r>
              <a:rPr lang="en-US" sz="1800" dirty="0">
                <a:ea typeface="Garamond" charset="0"/>
                <a:cs typeface="Garamond" charset="0"/>
              </a:rPr>
              <a:t>of </a:t>
            </a:r>
          </a:p>
          <a:p>
            <a:pPr algn="ctr"/>
            <a:r>
              <a:rPr lang="en-US" sz="1800" dirty="0">
                <a:ea typeface="Garamond" charset="0"/>
                <a:cs typeface="Garamond" charset="0"/>
              </a:rPr>
              <a:t>the tree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8AF3722C-8723-438A-29D7-DF4873032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383" y="5091269"/>
            <a:ext cx="2978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 dirty="0">
                <a:ea typeface="Garamond" charset="0"/>
                <a:cs typeface="Garamond" charset="0"/>
              </a:rPr>
              <a:t>Internal Nodes or</a:t>
            </a:r>
          </a:p>
          <a:p>
            <a:pPr algn="ctr"/>
            <a:r>
              <a:rPr lang="en-US" sz="1800" b="1" dirty="0">
                <a:ea typeface="Garamond" charset="0"/>
                <a:cs typeface="Garamond" charset="0"/>
              </a:rPr>
              <a:t>Divergence Points </a:t>
            </a:r>
            <a:r>
              <a:rPr lang="en-US" sz="1800" dirty="0">
                <a:ea typeface="Garamond" charset="0"/>
                <a:cs typeface="Garamond" charset="0"/>
              </a:rPr>
              <a:t>(represent hypothetical ancestors of the taxa)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AEE55FA3-ECEB-48C9-B5B9-AD9A325C2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295" y="1995644"/>
            <a:ext cx="13768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ea typeface="Garamond" charset="0"/>
                <a:cs typeface="Garamond" charset="0"/>
              </a:rPr>
              <a:t>Branches or</a:t>
            </a:r>
          </a:p>
          <a:p>
            <a:r>
              <a:rPr lang="en-US" sz="1800" dirty="0">
                <a:ea typeface="Garamond" charset="0"/>
                <a:cs typeface="Garamond" charset="0"/>
              </a:rPr>
              <a:t>  </a:t>
            </a:r>
            <a:r>
              <a:rPr lang="en-US" sz="1800" b="1" dirty="0">
                <a:ea typeface="Garamond" charset="0"/>
                <a:cs typeface="Garamond" charset="0"/>
              </a:rPr>
              <a:t>Lineages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2401B3C-FE0A-DD77-0582-5AD58F12F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895" y="1102216"/>
            <a:ext cx="181932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a typeface="Garamond" charset="0"/>
                <a:cs typeface="Garamond" charset="0"/>
              </a:rPr>
              <a:t>Terminal Nodes or </a:t>
            </a:r>
            <a:r>
              <a:rPr lang="en-US" sz="1800" b="1" dirty="0">
                <a:ea typeface="Garamond" charset="0"/>
                <a:cs typeface="Garamond" charset="0"/>
              </a:rPr>
              <a:t>present-day taxa 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A5F728E7-C5C9-793D-2F35-A7BBB82A84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97095" y="3546631"/>
            <a:ext cx="2522538" cy="2873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3FAF3B3-073E-0D38-E6AA-AF06037CF04E}"/>
              </a:ext>
            </a:extLst>
          </p:cNvPr>
          <p:cNvSpPr>
            <a:spLocks/>
          </p:cNvSpPr>
          <p:nvPr/>
        </p:nvSpPr>
        <p:spPr bwMode="auto">
          <a:xfrm>
            <a:off x="3249295" y="2495706"/>
            <a:ext cx="3927475" cy="2693988"/>
          </a:xfrm>
          <a:custGeom>
            <a:avLst/>
            <a:gdLst>
              <a:gd name="T0" fmla="*/ 2107 w 2112"/>
              <a:gd name="T1" fmla="*/ 0 h 1413"/>
              <a:gd name="T2" fmla="*/ 0 w 2112"/>
              <a:gd name="T3" fmla="*/ 885 h 1413"/>
              <a:gd name="T4" fmla="*/ 2112 w 2112"/>
              <a:gd name="T5" fmla="*/ 1413 h 1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12" h="1413">
                <a:moveTo>
                  <a:pt x="2107" y="0"/>
                </a:moveTo>
                <a:lnTo>
                  <a:pt x="0" y="885"/>
                </a:lnTo>
                <a:lnTo>
                  <a:pt x="2112" y="1413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cxnSp>
        <p:nvCxnSpPr>
          <p:cNvPr id="10" name="AutoShape 9">
            <a:extLst>
              <a:ext uri="{FF2B5EF4-FFF2-40B4-BE49-F238E27FC236}">
                <a16:creationId xmlns:a16="http://schemas.microsoft.com/office/drawing/2014/main" id="{E6CC8E09-7874-F1F7-A689-058F270B6A54}"/>
              </a:ext>
            </a:extLst>
          </p:cNvPr>
          <p:cNvCxnSpPr>
            <a:cxnSpLocks noChangeShapeType="1"/>
            <a:stCxn id="9" idx="1"/>
          </p:cNvCxnSpPr>
          <p:nvPr/>
        </p:nvCxnSpPr>
        <p:spPr bwMode="auto">
          <a:xfrm flipH="1">
            <a:off x="2733358" y="4183219"/>
            <a:ext cx="5016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Line 10">
            <a:extLst>
              <a:ext uri="{FF2B5EF4-FFF2-40B4-BE49-F238E27FC236}">
                <a16:creationId xmlns:a16="http://schemas.microsoft.com/office/drawing/2014/main" id="{5ACA668B-3B45-E0A5-A4A3-9CD3FBB27D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98745" y="4457856"/>
            <a:ext cx="1978025" cy="2127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5701D3-8517-A157-130C-2A478C8A8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8970" y="4091144"/>
            <a:ext cx="179388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85D057-B1A5-B08E-0BD1-56990644F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258" y="4594381"/>
            <a:ext cx="179387" cy="1825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D026CA-66AC-62A9-A7B7-98F173D4A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595" y="3481544"/>
            <a:ext cx="177800" cy="1825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F721A8-5358-AB95-32D5-016EFF801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95" y="5113494"/>
            <a:ext cx="177800" cy="18256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153CDF-C74A-CE05-7D79-7FC1D5A25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95" y="4365781"/>
            <a:ext cx="177800" cy="1825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78021338-2113-A6DF-62E0-E369159E2A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7895" y="3168806"/>
            <a:ext cx="1171575" cy="512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BF811D-35D9-7052-3AB3-388E0512A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408" y="3603781"/>
            <a:ext cx="177800" cy="1825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59AA04-6BF6-90D3-D756-8F0168110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770" y="3726019"/>
            <a:ext cx="180975" cy="18256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5BFE74-3969-B2D4-9E6B-AE1A5489B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595" y="3071969"/>
            <a:ext cx="177800" cy="18256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135ABB-A54B-D2AE-3649-2A0A6F20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295" y="2352831"/>
            <a:ext cx="177800" cy="18256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E55D617F-6F65-ABCD-3E3E-9668ED90A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5220" y="2190906"/>
            <a:ext cx="3866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8080"/>
                </a:solidFill>
                <a:ea typeface="Garamond" charset="0"/>
                <a:cs typeface="Garamond" charset="0"/>
              </a:rPr>
              <a:t>A</a:t>
            </a:r>
            <a:endParaRPr lang="en-US" sz="1800" b="1">
              <a:solidFill>
                <a:srgbClr val="008080"/>
              </a:solidFill>
              <a:ea typeface="Garamond" charset="0"/>
              <a:cs typeface="Garamond" charset="0"/>
            </a:endParaRPr>
          </a:p>
        </p:txBody>
      </p:sp>
      <p:sp>
        <p:nvSpPr>
          <p:cNvPr id="23" name="Text Box 22">
            <a:extLst>
              <a:ext uri="{FF2B5EF4-FFF2-40B4-BE49-F238E27FC236}">
                <a16:creationId xmlns:a16="http://schemas.microsoft.com/office/drawing/2014/main" id="{5258AE4B-2EAA-10DB-23BC-ADAC2C88C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520" y="2900519"/>
            <a:ext cx="37542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3"/>
                </a:solidFill>
                <a:ea typeface="Garamond" charset="0"/>
                <a:cs typeface="Garamond" charset="0"/>
              </a:rPr>
              <a:t>B</a:t>
            </a:r>
          </a:p>
        </p:txBody>
      </p:sp>
      <p:sp>
        <p:nvSpPr>
          <p:cNvPr id="24" name="Text Box 23">
            <a:extLst>
              <a:ext uri="{FF2B5EF4-FFF2-40B4-BE49-F238E27FC236}">
                <a16:creationId xmlns:a16="http://schemas.microsoft.com/office/drawing/2014/main" id="{2F1B48E6-0272-B091-97B6-3526C3280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520" y="3602194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ea typeface="Garamond" charset="0"/>
                <a:cs typeface="Garamond" charset="0"/>
              </a:rPr>
              <a:t>C</a:t>
            </a:r>
          </a:p>
        </p:txBody>
      </p:sp>
      <p:sp>
        <p:nvSpPr>
          <p:cNvPr id="25" name="Text Box 24">
            <a:extLst>
              <a:ext uri="{FF2B5EF4-FFF2-40B4-BE49-F238E27FC236}">
                <a16:creationId xmlns:a16="http://schemas.microsoft.com/office/drawing/2014/main" id="{2674C842-6723-37A0-468E-F86A93F75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108" y="4213381"/>
            <a:ext cx="402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  <a:ea typeface="Garamond" charset="0"/>
                <a:cs typeface="Garamond" charset="0"/>
              </a:rPr>
              <a:t>D</a:t>
            </a:r>
          </a:p>
        </p:txBody>
      </p:sp>
      <p:sp>
        <p:nvSpPr>
          <p:cNvPr id="26" name="Text Box 25">
            <a:extLst>
              <a:ext uri="{FF2B5EF4-FFF2-40B4-BE49-F238E27FC236}">
                <a16:creationId xmlns:a16="http://schemas.microsoft.com/office/drawing/2014/main" id="{4B93DD8B-A8E3-B22F-3839-8B96148A9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045" y="4991256"/>
            <a:ext cx="360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  <a:ea typeface="Garamond" charset="0"/>
                <a:cs typeface="Garamond" charset="0"/>
              </a:rPr>
              <a:t>E</a:t>
            </a:r>
          </a:p>
        </p:txBody>
      </p:sp>
      <p:sp>
        <p:nvSpPr>
          <p:cNvPr id="27" name="Line 26">
            <a:extLst>
              <a:ext uri="{FF2B5EF4-FFF2-40B4-BE49-F238E27FC236}">
                <a16:creationId xmlns:a16="http://schemas.microsoft.com/office/drawing/2014/main" id="{8974F3F7-DDD3-67B4-C7BF-C0538E3AC6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76245" y="4300694"/>
            <a:ext cx="261938" cy="387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B7BF27FE-4E0C-7BCD-9346-3B9B61AC13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6620" y="3718081"/>
            <a:ext cx="0" cy="1320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BC8DEFDC-0F36-272F-2502-43D6409D5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6033" y="4805519"/>
            <a:ext cx="68262" cy="269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A5F2EF3A-02F4-E111-C5D1-AAF733FA1B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1645" y="3800631"/>
            <a:ext cx="450850" cy="12366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6963ADD8-54F1-282D-962C-95E095DBD6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7258" y="2657631"/>
            <a:ext cx="5207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A315CEC3-EB14-720D-1A4A-F6BFC42B8F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8733" y="2657631"/>
            <a:ext cx="1641475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48951E85-F0F5-8BA1-AA1A-C2E5F89A66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01795" y="2505231"/>
            <a:ext cx="149225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2AD9ECF2-E5A4-C68A-319F-3FE918B1BD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246620" y="2022631"/>
            <a:ext cx="0" cy="25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>
              <a:ea typeface="Garamond" charset="0"/>
              <a:cs typeface="Garamond" charset="0"/>
            </a:endParaRPr>
          </a:p>
        </p:txBody>
      </p:sp>
      <p:sp>
        <p:nvSpPr>
          <p:cNvPr id="35" name="Text Box 36">
            <a:extLst>
              <a:ext uri="{FF2B5EF4-FFF2-40B4-BE49-F238E27FC236}">
                <a16:creationId xmlns:a16="http://schemas.microsoft.com/office/drawing/2014/main" id="{0748FA25-7EFB-1C3A-5FB9-A12C87EE8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9444" y="2854548"/>
            <a:ext cx="159143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>
                <a:ea typeface="Garamond" charset="0"/>
                <a:cs typeface="Garamond" charset="0"/>
              </a:rPr>
              <a:t>Represent the</a:t>
            </a:r>
          </a:p>
          <a:p>
            <a:r>
              <a:rPr lang="en-US" sz="1800" b="1">
                <a:ea typeface="Garamond" charset="0"/>
                <a:cs typeface="Garamond" charset="0"/>
              </a:rPr>
              <a:t>taxa</a:t>
            </a:r>
            <a:r>
              <a:rPr lang="en-US" sz="1800">
                <a:ea typeface="Garamond" charset="0"/>
                <a:cs typeface="Garamond" charset="0"/>
              </a:rPr>
              <a:t> (genes,</a:t>
            </a:r>
          </a:p>
          <a:p>
            <a:r>
              <a:rPr lang="en-US" sz="1800">
                <a:ea typeface="Garamond" charset="0"/>
                <a:cs typeface="Garamond" charset="0"/>
              </a:rPr>
              <a:t>populations,</a:t>
            </a:r>
          </a:p>
          <a:p>
            <a:r>
              <a:rPr lang="en-US" sz="1800">
                <a:ea typeface="Garamond" charset="0"/>
                <a:cs typeface="Garamond" charset="0"/>
              </a:rPr>
              <a:t>species, etc.)</a:t>
            </a:r>
          </a:p>
          <a:p>
            <a:r>
              <a:rPr lang="en-US" sz="1800">
                <a:ea typeface="Garamond" charset="0"/>
                <a:cs typeface="Garamond" charset="0"/>
              </a:rPr>
              <a:t>used to infer</a:t>
            </a:r>
          </a:p>
          <a:p>
            <a:r>
              <a:rPr lang="en-US" sz="1800">
                <a:ea typeface="Garamond" charset="0"/>
                <a:cs typeface="Garamond" charset="0"/>
              </a:rPr>
              <a:t>the phylogeny </a:t>
            </a:r>
          </a:p>
        </p:txBody>
      </p: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14874BFE-ACE0-43DD-7D9B-A07E3BA0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12FC92FC-39B4-CA6D-483C-21BC5DA1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13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45A9-0282-6AD7-9530-A8570AF8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Types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phylogenetic</a:t>
            </a:r>
            <a:r>
              <a:rPr lang="de-DE"/>
              <a:t> </a:t>
            </a:r>
            <a:r>
              <a:rPr lang="de-DE" err="1"/>
              <a:t>trees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7B52-6725-5F54-9578-9804F9C4E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Cladogram</a:t>
            </a:r>
            <a:r>
              <a:rPr lang="de-DE" dirty="0"/>
              <a:t> </a:t>
            </a:r>
          </a:p>
          <a:p>
            <a:pPr lvl="1" indent="0">
              <a:buNone/>
            </a:pPr>
            <a:r>
              <a:rPr lang="de-DE" dirty="0"/>
              <a:t>=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branching</a:t>
            </a:r>
            <a:r>
              <a:rPr lang="de-DE" dirty="0"/>
              <a:t>-pattern,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(</a:t>
            </a:r>
            <a:r>
              <a:rPr lang="de-DE" dirty="0" err="1"/>
              <a:t>branchlengths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, internal </a:t>
            </a:r>
            <a:r>
              <a:rPr lang="de-DE" dirty="0" err="1"/>
              <a:t>nodes</a:t>
            </a:r>
            <a:r>
              <a:rPr lang="de-DE" dirty="0"/>
              <a:t> MAY not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ancestors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Phylogram</a:t>
            </a:r>
            <a:endParaRPr lang="de-DE" b="1" dirty="0"/>
          </a:p>
          <a:p>
            <a:pPr lvl="1" indent="0">
              <a:buNone/>
            </a:pPr>
            <a:r>
              <a:rPr lang="de-DE" dirty="0"/>
              <a:t>= Branch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(e.g.,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Chronogram</a:t>
            </a:r>
            <a:endParaRPr lang="de-DE" b="1" dirty="0"/>
          </a:p>
          <a:p>
            <a:pPr lvl="1" indent="0">
              <a:buNone/>
            </a:pPr>
            <a:r>
              <a:rPr lang="de-DE" dirty="0"/>
              <a:t>= Branch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time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4B4222-D8C0-333A-E62F-52D1B94B1D8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713073"/>
            <a:ext cx="2163763" cy="2712089"/>
            <a:chOff x="192" y="1488"/>
            <a:chExt cx="1133" cy="1422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FE7013E9-1A3F-CBFE-5B20-C431129A7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96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sz="2000" b="1">
                <a:latin typeface="Garamond" charset="0"/>
                <a:ea typeface="Garamond" charset="0"/>
                <a:cs typeface="Garamond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934AB-7679-E4F8-8CAE-620F71848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0"/>
              <a:ext cx="1027" cy="1230"/>
              <a:chOff x="336" y="1284"/>
              <a:chExt cx="1027" cy="123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D00C5A-7C25-B1C5-329B-DE4F6F2BA0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2" y="1444"/>
                <a:ext cx="697" cy="1004"/>
                <a:chOff x="336" y="2256"/>
                <a:chExt cx="533" cy="768"/>
              </a:xfrm>
            </p:grpSpPr>
            <p:sp>
              <p:nvSpPr>
                <p:cNvPr id="13" name="Freeform 7">
                  <a:extLst>
                    <a:ext uri="{FF2B5EF4-FFF2-40B4-BE49-F238E27FC236}">
                      <a16:creationId xmlns:a16="http://schemas.microsoft.com/office/drawing/2014/main" id="{368C641C-1BC7-661B-35D8-FBAE35D91A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4" y="2256"/>
                  <a:ext cx="480" cy="768"/>
                </a:xfrm>
                <a:custGeom>
                  <a:avLst/>
                  <a:gdLst>
                    <a:gd name="T0" fmla="*/ 384 w 384"/>
                    <a:gd name="T1" fmla="*/ 0 h 768"/>
                    <a:gd name="T2" fmla="*/ 0 w 384"/>
                    <a:gd name="T3" fmla="*/ 384 h 768"/>
                    <a:gd name="T4" fmla="*/ 384 w 384"/>
                    <a:gd name="T5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4" h="768">
                      <a:moveTo>
                        <a:pt x="384" y="0"/>
                      </a:moveTo>
                      <a:lnTo>
                        <a:pt x="0" y="384"/>
                      </a:lnTo>
                      <a:lnTo>
                        <a:pt x="384" y="768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4" name="Line 8">
                  <a:extLst>
                    <a:ext uri="{FF2B5EF4-FFF2-40B4-BE49-F238E27FC236}">
                      <a16:creationId xmlns:a16="http://schemas.microsoft.com/office/drawing/2014/main" id="{A92551A1-5EA0-230C-8C49-65248A3B3FC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27" y="2512"/>
                  <a:ext cx="336" cy="24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5" name="Line 9">
                  <a:extLst>
                    <a:ext uri="{FF2B5EF4-FFF2-40B4-BE49-F238E27FC236}">
                      <a16:creationId xmlns:a16="http://schemas.microsoft.com/office/drawing/2014/main" id="{0C549DA8-581F-7102-EEAF-1F602C54A58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88" y="2752"/>
                  <a:ext cx="181" cy="1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6" name="Oval 10">
                  <a:extLst>
                    <a:ext uri="{FF2B5EF4-FFF2-40B4-BE49-F238E27FC236}">
                      <a16:creationId xmlns:a16="http://schemas.microsoft.com/office/drawing/2014/main" id="{3732BC10-6B27-DEB4-4ECA-5F2530747D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259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</p:grpSp>
          <p:sp>
            <p:nvSpPr>
              <p:cNvPr id="8" name="Text Box 11">
                <a:extLst>
                  <a:ext uri="{FF2B5EF4-FFF2-40B4-BE49-F238E27FC236}">
                    <a16:creationId xmlns:a16="http://schemas.microsoft.com/office/drawing/2014/main" id="{5A47DC56-87E6-43C6-6357-BEC2D4DF7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284"/>
                <a:ext cx="232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000" b="1">
                    <a:solidFill>
                      <a:srgbClr val="CC0000"/>
                    </a:solidFill>
                    <a:latin typeface="Garamond" charset="0"/>
                    <a:ea typeface="Garamond" charset="0"/>
                    <a:cs typeface="Garamond" charset="0"/>
                  </a:rPr>
                  <a:t>B</a:t>
                </a:r>
                <a:endParaRPr lang="en-US" sz="2000" b="1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" name="Text Box 12">
                <a:extLst>
                  <a:ext uri="{FF2B5EF4-FFF2-40B4-BE49-F238E27FC236}">
                    <a16:creationId xmlns:a16="http://schemas.microsoft.com/office/drawing/2014/main" id="{32D03728-141A-E205-FC6F-306561EEBB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596"/>
                <a:ext cx="18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00CC00"/>
                    </a:solidFill>
                    <a:latin typeface="Garamond" charset="0"/>
                    <a:ea typeface="Garamond" charset="0"/>
                    <a:cs typeface="Garamond" charset="0"/>
                  </a:rPr>
                  <a:t>A</a:t>
                </a:r>
                <a:endParaRPr lang="en-US" sz="2400" b="1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15C08895-6B6F-41DD-2693-D7556467E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920"/>
                <a:ext cx="193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0000FF"/>
                    </a:solidFill>
                    <a:latin typeface="Garamond" charset="0"/>
                    <a:ea typeface="Garamond" charset="0"/>
                    <a:cs typeface="Garamond" charset="0"/>
                  </a:rPr>
                  <a:t>C</a:t>
                </a:r>
                <a:endParaRPr lang="en-US" sz="2400" b="1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" name="Text Box 14">
                <a:extLst>
                  <a:ext uri="{FF2B5EF4-FFF2-40B4-BE49-F238E27FC236}">
                    <a16:creationId xmlns:a16="http://schemas.microsoft.com/office/drawing/2014/main" id="{3D3954DC-A943-C578-A509-C2D5C279B4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2304"/>
                <a:ext cx="20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FF00FF"/>
                    </a:solidFill>
                    <a:latin typeface="Garamond" charset="0"/>
                    <a:ea typeface="Garamond" charset="0"/>
                    <a:cs typeface="Garamond" charset="0"/>
                  </a:rPr>
                  <a:t>D</a:t>
                </a:r>
                <a:endParaRPr lang="en-US" sz="2400" b="1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2" name="Line 15">
                <a:extLst>
                  <a:ext uri="{FF2B5EF4-FFF2-40B4-BE49-F238E27FC236}">
                    <a16:creationId xmlns:a16="http://schemas.microsoft.com/office/drawing/2014/main" id="{3DCA66B5-A560-A59B-3372-1B97A0DC5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945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C32958-1AED-6633-179E-B1273D823FA1}"/>
              </a:ext>
            </a:extLst>
          </p:cNvPr>
          <p:cNvGrpSpPr/>
          <p:nvPr/>
        </p:nvGrpSpPr>
        <p:grpSpPr>
          <a:xfrm>
            <a:off x="3945625" y="4297814"/>
            <a:ext cx="3699410" cy="1848718"/>
            <a:chOff x="1241159" y="3321518"/>
            <a:chExt cx="5263615" cy="2630403"/>
          </a:xfrm>
        </p:grpSpPr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5EF746B8-C243-09C0-3570-FF5CDEF170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874" y="3497646"/>
              <a:ext cx="4406900" cy="2454275"/>
              <a:chOff x="1355" y="1223"/>
              <a:chExt cx="2776" cy="1546"/>
            </a:xfrm>
          </p:grpSpPr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854B4595-97A3-2BB7-4A06-DBB5D74F0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4" y="1403"/>
                <a:ext cx="13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3D39D9D-6AC4-7733-E82B-AEA101C5C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" y="1760"/>
                <a:ext cx="204" cy="3"/>
              </a:xfrm>
              <a:custGeom>
                <a:avLst/>
                <a:gdLst>
                  <a:gd name="T0" fmla="*/ 204 w 204"/>
                  <a:gd name="T1" fmla="*/ 0 h 3"/>
                  <a:gd name="T2" fmla="*/ 0 w 20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4" h="3">
                    <a:moveTo>
                      <a:pt x="204" y="0"/>
                    </a:moveTo>
                    <a:lnTo>
                      <a:pt x="0" y="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990D0FCF-63FA-FE60-DC6F-0FD7E387F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1" y="1405"/>
                <a:ext cx="0" cy="3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16271EA3-2FD8-0DC0-9C27-F6517C78D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1" y="1580"/>
                <a:ext cx="14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023E899D-D651-937E-B72A-5E678D7C5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5" y="2158"/>
                <a:ext cx="201" cy="2"/>
              </a:xfrm>
              <a:custGeom>
                <a:avLst/>
                <a:gdLst>
                  <a:gd name="T0" fmla="*/ 201 w 201"/>
                  <a:gd name="T1" fmla="*/ 2 h 2"/>
                  <a:gd name="T2" fmla="*/ 0 w 201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1" h="2">
                    <a:moveTo>
                      <a:pt x="201" y="2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0" name="Line 11">
                <a:extLst>
                  <a:ext uri="{FF2B5EF4-FFF2-40B4-BE49-F238E27FC236}">
                    <a16:creationId xmlns:a16="http://schemas.microsoft.com/office/drawing/2014/main" id="{3B6461D3-9A01-2C5D-D9A2-B14DAAFE3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1" y="1587"/>
                <a:ext cx="0" cy="5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1" name="Line 12">
                <a:extLst>
                  <a:ext uri="{FF2B5EF4-FFF2-40B4-BE49-F238E27FC236}">
                    <a16:creationId xmlns:a16="http://schemas.microsoft.com/office/drawing/2014/main" id="{1B9484DF-63E7-2649-C7C8-A65B50309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27" y="1877"/>
                <a:ext cx="5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07C5118C-BA92-3C06-91B2-D10244D6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664"/>
                <a:ext cx="1095" cy="1"/>
              </a:xfrm>
              <a:custGeom>
                <a:avLst/>
                <a:gdLst>
                  <a:gd name="T0" fmla="*/ 1095 w 1095"/>
                  <a:gd name="T1" fmla="*/ 0 h 1"/>
                  <a:gd name="T2" fmla="*/ 0 w 1095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95" h="1">
                    <a:moveTo>
                      <a:pt x="1095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7FACAAF-A9F2-585E-9F6A-02B080536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1876"/>
                <a:ext cx="1" cy="792"/>
              </a:xfrm>
              <a:custGeom>
                <a:avLst/>
                <a:gdLst>
                  <a:gd name="T0" fmla="*/ 0 w 1"/>
                  <a:gd name="T1" fmla="*/ 0 h 672"/>
                  <a:gd name="T2" fmla="*/ 0 w 1"/>
                  <a:gd name="T3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72">
                    <a:moveTo>
                      <a:pt x="0" y="0"/>
                    </a:moveTo>
                    <a:lnTo>
                      <a:pt x="0" y="67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4" name="Text Box 15">
                <a:extLst>
                  <a:ext uri="{FF2B5EF4-FFF2-40B4-BE49-F238E27FC236}">
                    <a16:creationId xmlns:a16="http://schemas.microsoft.com/office/drawing/2014/main" id="{40E7675E-59F8-48A3-A07E-DA5BD48A0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4" y="2023"/>
                <a:ext cx="59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accent4"/>
                    </a:solidFill>
                    <a:ea typeface="Garamond" charset="0"/>
                    <a:cs typeface="Garamond" charset="0"/>
                  </a:rPr>
                  <a:t>Taxon A</a:t>
                </a:r>
              </a:p>
            </p:txBody>
          </p:sp>
          <p:sp>
            <p:nvSpPr>
              <p:cNvPr id="35" name="Text Box 16">
                <a:extLst>
                  <a:ext uri="{FF2B5EF4-FFF2-40B4-BE49-F238E27FC236}">
                    <a16:creationId xmlns:a16="http://schemas.microsoft.com/office/drawing/2014/main" id="{9EC276ED-7663-08AB-6B86-78F8C98CF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9" y="1279"/>
                <a:ext cx="59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accent6"/>
                    </a:solidFill>
                    <a:ea typeface="Garamond" charset="0"/>
                    <a:cs typeface="Garamond" charset="0"/>
                  </a:rPr>
                  <a:t>Taxon B</a:t>
                </a: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BB756EAC-107E-EB5F-1CC8-F9147BE716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2" y="1639"/>
                <a:ext cx="60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accent5"/>
                    </a:solidFill>
                    <a:ea typeface="Garamond" charset="0"/>
                    <a:cs typeface="Garamond" charset="0"/>
                  </a:rPr>
                  <a:t>Taxon C</a:t>
                </a:r>
              </a:p>
            </p:txBody>
          </p:sp>
          <p:sp>
            <p:nvSpPr>
              <p:cNvPr id="37" name="Text Box 18">
                <a:extLst>
                  <a:ext uri="{FF2B5EF4-FFF2-40B4-BE49-F238E27FC236}">
                    <a16:creationId xmlns:a16="http://schemas.microsoft.com/office/drawing/2014/main" id="{0E2809B7-9ED1-15FF-B95D-537804CB60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5" y="2535"/>
                <a:ext cx="60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accent3"/>
                    </a:solidFill>
                    <a:ea typeface="Garamond" charset="0"/>
                    <a:cs typeface="Garamond" charset="0"/>
                  </a:rPr>
                  <a:t>Taxon D</a:t>
                </a:r>
              </a:p>
            </p:txBody>
          </p:sp>
          <p:sp>
            <p:nvSpPr>
              <p:cNvPr id="38" name="Line 19">
                <a:extLst>
                  <a:ext uri="{FF2B5EF4-FFF2-40B4-BE49-F238E27FC236}">
                    <a16:creationId xmlns:a16="http://schemas.microsoft.com/office/drawing/2014/main" id="{85A2CFA9-D894-D916-CA69-14A172822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2316"/>
                <a:ext cx="6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9" name="Text Box 20">
                <a:extLst>
                  <a:ext uri="{FF2B5EF4-FFF2-40B4-BE49-F238E27FC236}">
                    <a16:creationId xmlns:a16="http://schemas.microsoft.com/office/drawing/2014/main" id="{B5C70315-EE06-241D-DBC5-ED4FD3FDF7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0" y="1583"/>
                <a:ext cx="233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ea typeface="Garamond" charset="0"/>
                    <a:cs typeface="Garamond" charset="0"/>
                  </a:rPr>
                  <a:t>1</a:t>
                </a:r>
              </a:p>
            </p:txBody>
          </p:sp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08AD056F-CBAA-45AA-524D-85AB5AD1F3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6" y="1415"/>
                <a:ext cx="16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1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1" name="Text Box 22">
                <a:extLst>
                  <a:ext uri="{FF2B5EF4-FFF2-40B4-BE49-F238E27FC236}">
                    <a16:creationId xmlns:a16="http://schemas.microsoft.com/office/drawing/2014/main" id="{4D29E06F-0A54-97B2-5881-24612A397B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6" y="1983"/>
                <a:ext cx="13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1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2" name="Text Box 23">
                <a:extLst>
                  <a:ext uri="{FF2B5EF4-FFF2-40B4-BE49-F238E27FC236}">
                    <a16:creationId xmlns:a16="http://schemas.microsoft.com/office/drawing/2014/main" id="{1F73AF98-6B07-B2C4-DAAF-670FDEA7C3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6" y="1223"/>
                <a:ext cx="17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6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3" name="Text Box 24">
                <a:extLst>
                  <a:ext uri="{FF2B5EF4-FFF2-40B4-BE49-F238E27FC236}">
                    <a16:creationId xmlns:a16="http://schemas.microsoft.com/office/drawing/2014/main" id="{BFBC0F97-300D-F783-210D-C5CE162764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6" y="1711"/>
                <a:ext cx="15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3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4" name="Text Box 25">
                <a:extLst>
                  <a:ext uri="{FF2B5EF4-FFF2-40B4-BE49-F238E27FC236}">
                    <a16:creationId xmlns:a16="http://schemas.microsoft.com/office/drawing/2014/main" id="{1CCE159F-F1AE-6DFB-DF6E-5CEA6F577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2" y="2487"/>
                <a:ext cx="17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5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580250-E7F9-6737-6A44-80D9DE8F5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3851275"/>
              <a:ext cx="529024" cy="38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76634D-9DAC-60B5-46C7-138F5CBCECFD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3841750"/>
              <a:ext cx="987811" cy="10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D5950F-BFBD-886F-F5F2-292AFC322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954" y="3644089"/>
              <a:ext cx="2119882" cy="19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B2CC8E-0D6C-33C7-7F26-1DA845F6DAF8}"/>
                </a:ext>
              </a:extLst>
            </p:cNvPr>
            <p:cNvSpPr txBox="1"/>
            <p:nvPr/>
          </p:nvSpPr>
          <p:spPr>
            <a:xfrm>
              <a:off x="1241159" y="3321518"/>
              <a:ext cx="1197241" cy="56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genetic distance (</a:t>
              </a:r>
              <a:r>
                <a:rPr lang="en-US" sz="1000" i="1"/>
                <a:t>d</a:t>
              </a:r>
              <a:r>
                <a:rPr lang="en-US" sz="1000"/>
                <a:t>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5E5ED3-1FA5-498E-B78A-29FE8DB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51" y="3444441"/>
            <a:ext cx="4251766" cy="30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7B7070F1-2207-F7B7-6D3B-1F94C834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A1804679-869C-6230-9BA2-743118BB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689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58E9-D6B9-627F-616E-E319451F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</a:t>
            </a:r>
            <a:r>
              <a:rPr lang="en-US" i="1"/>
              <a:t>vs.</a:t>
            </a:r>
            <a:r>
              <a:rPr lang="en-US"/>
              <a:t> evolutionary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6555-13A5-EBC0-68E0-855024BAA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Similarity</a:t>
            </a:r>
            <a:r>
              <a:rPr lang="en-US" dirty="0"/>
              <a:t> and </a:t>
            </a:r>
            <a:r>
              <a:rPr lang="en-US" b="1" dirty="0"/>
              <a:t>Evolutionary relationship</a:t>
            </a:r>
            <a:r>
              <a:rPr lang="en-US" dirty="0"/>
              <a:t> are not the same thing, even though evolutionary relationship is inferred from certain types of similarity: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Similar:</a:t>
            </a:r>
            <a:r>
              <a:rPr lang="en-US" dirty="0"/>
              <a:t> having likeness or resemblance (observation)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Related:</a:t>
            </a:r>
            <a:r>
              <a:rPr lang="en-US" dirty="0"/>
              <a:t> genetically connected (historical fact)</a:t>
            </a:r>
          </a:p>
          <a:p>
            <a:r>
              <a:rPr lang="en-US" dirty="0"/>
              <a:t>Two taxa can be very similar without being most closely-related: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B589449-84EC-58B5-AD01-86518C90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943F2B3B-79CA-0A24-C1FC-A46D1C71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3A547B-2855-C8CC-AEB5-876EEC4FCC03}"/>
              </a:ext>
            </a:extLst>
          </p:cNvPr>
          <p:cNvGrpSpPr/>
          <p:nvPr/>
        </p:nvGrpSpPr>
        <p:grpSpPr>
          <a:xfrm>
            <a:off x="1241159" y="3321518"/>
            <a:ext cx="10367428" cy="2628815"/>
            <a:chOff x="1241159" y="3321518"/>
            <a:chExt cx="10367428" cy="2628815"/>
          </a:xfrm>
        </p:grpSpPr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C961FC41-AC60-B873-6398-B8FA9489F7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874" y="3497646"/>
              <a:ext cx="9510713" cy="2452687"/>
              <a:chOff x="531" y="2615"/>
              <a:chExt cx="5991" cy="1545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11BB3723-A054-05B1-EAC4-C4DBE81F38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615"/>
                <a:ext cx="2779" cy="1545"/>
                <a:chOff x="1355" y="1223"/>
                <a:chExt cx="2779" cy="1545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A89D2807-8828-13A0-14BA-44F78EB563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64" y="1403"/>
                  <a:ext cx="13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540297BC-8BF8-044D-4A12-262BF9F85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6" y="1760"/>
                  <a:ext cx="204" cy="3"/>
                </a:xfrm>
                <a:custGeom>
                  <a:avLst/>
                  <a:gdLst>
                    <a:gd name="T0" fmla="*/ 204 w 204"/>
                    <a:gd name="T1" fmla="*/ 0 h 3"/>
                    <a:gd name="T2" fmla="*/ 0 w 204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04" h="3">
                      <a:moveTo>
                        <a:pt x="204" y="0"/>
                      </a:moveTo>
                      <a:lnTo>
                        <a:pt x="0" y="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9" name="Line 8">
                  <a:extLst>
                    <a:ext uri="{FF2B5EF4-FFF2-40B4-BE49-F238E27FC236}">
                      <a16:creationId xmlns:a16="http://schemas.microsoft.com/office/drawing/2014/main" id="{3EB38C01-44DE-FA12-9D6A-ABA97924C1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61" y="1405"/>
                  <a:ext cx="0" cy="3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0" name="Line 9">
                  <a:extLst>
                    <a:ext uri="{FF2B5EF4-FFF2-40B4-BE49-F238E27FC236}">
                      <a16:creationId xmlns:a16="http://schemas.microsoft.com/office/drawing/2014/main" id="{80AEAB29-39FA-F660-C307-5D2B9919C8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1" y="1580"/>
                  <a:ext cx="140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EDE4A718-F4E7-BBB8-116A-E633D4C6E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5" y="2158"/>
                  <a:ext cx="201" cy="2"/>
                </a:xfrm>
                <a:custGeom>
                  <a:avLst/>
                  <a:gdLst>
                    <a:gd name="T0" fmla="*/ 201 w 201"/>
                    <a:gd name="T1" fmla="*/ 2 h 2"/>
                    <a:gd name="T2" fmla="*/ 0 w 201"/>
                    <a:gd name="T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01" h="2">
                      <a:moveTo>
                        <a:pt x="201" y="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2" name="Line 11">
                  <a:extLst>
                    <a:ext uri="{FF2B5EF4-FFF2-40B4-BE49-F238E27FC236}">
                      <a16:creationId xmlns:a16="http://schemas.microsoft.com/office/drawing/2014/main" id="{EE8FFFC9-98F6-9EA6-F42E-2DE18A038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1" y="1587"/>
                  <a:ext cx="0" cy="56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3" name="Line 12">
                  <a:extLst>
                    <a:ext uri="{FF2B5EF4-FFF2-40B4-BE49-F238E27FC236}">
                      <a16:creationId xmlns:a16="http://schemas.microsoft.com/office/drawing/2014/main" id="{D5F8342D-BCAE-CBBD-DE76-B826747CC1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27" y="1877"/>
                  <a:ext cx="56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03083741-B8E8-14B1-FAD0-BFF16FA28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" y="2664"/>
                  <a:ext cx="1095" cy="1"/>
                </a:xfrm>
                <a:custGeom>
                  <a:avLst/>
                  <a:gdLst>
                    <a:gd name="T0" fmla="*/ 1095 w 1095"/>
                    <a:gd name="T1" fmla="*/ 0 h 1"/>
                    <a:gd name="T2" fmla="*/ 0 w 1095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95" h="1">
                      <a:moveTo>
                        <a:pt x="109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7BDEF903-81D3-53BD-35E9-50885ADA1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" y="1876"/>
                  <a:ext cx="1" cy="792"/>
                </a:xfrm>
                <a:custGeom>
                  <a:avLst/>
                  <a:gdLst>
                    <a:gd name="T0" fmla="*/ 0 w 1"/>
                    <a:gd name="T1" fmla="*/ 0 h 672"/>
                    <a:gd name="T2" fmla="*/ 0 w 1"/>
                    <a:gd name="T3" fmla="*/ 672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672">
                      <a:moveTo>
                        <a:pt x="0" y="0"/>
                      </a:moveTo>
                      <a:lnTo>
                        <a:pt x="0" y="6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6" name="Text Box 15">
                  <a:extLst>
                    <a:ext uri="{FF2B5EF4-FFF2-40B4-BE49-F238E27FC236}">
                      <a16:creationId xmlns:a16="http://schemas.microsoft.com/office/drawing/2014/main" id="{781C75D6-76F2-0B88-D262-6F29C300CB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7" y="2023"/>
                  <a:ext cx="606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>
                      <a:solidFill>
                        <a:schemeClr val="accent4"/>
                      </a:solidFill>
                      <a:ea typeface="Garamond" charset="0"/>
                      <a:cs typeface="Garamond" charset="0"/>
                    </a:rPr>
                    <a:t>Taxon A</a:t>
                  </a:r>
                </a:p>
              </p:txBody>
            </p:sp>
            <p:sp>
              <p:nvSpPr>
                <p:cNvPr id="17" name="Text Box 16">
                  <a:extLst>
                    <a:ext uri="{FF2B5EF4-FFF2-40B4-BE49-F238E27FC236}">
                      <a16:creationId xmlns:a16="http://schemas.microsoft.com/office/drawing/2014/main" id="{19466A67-B17D-2C6E-2FA6-95AC0D1A6B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7" y="1279"/>
                  <a:ext cx="59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>
                      <a:solidFill>
                        <a:schemeClr val="accent6"/>
                      </a:solidFill>
                      <a:ea typeface="Garamond" charset="0"/>
                      <a:cs typeface="Garamond" charset="0"/>
                    </a:rPr>
                    <a:t>Taxon B</a:t>
                  </a:r>
                </a:p>
              </p:txBody>
            </p:sp>
            <p:sp>
              <p:nvSpPr>
                <p:cNvPr id="18" name="Text Box 17">
                  <a:extLst>
                    <a:ext uri="{FF2B5EF4-FFF2-40B4-BE49-F238E27FC236}">
                      <a16:creationId xmlns:a16="http://schemas.microsoft.com/office/drawing/2014/main" id="{79567D73-24AD-0ACF-FC12-2EFB8EB28E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1" y="1639"/>
                  <a:ext cx="60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>
                      <a:solidFill>
                        <a:schemeClr val="accent5"/>
                      </a:solidFill>
                      <a:ea typeface="Garamond" charset="0"/>
                      <a:cs typeface="Garamond" charset="0"/>
                    </a:rPr>
                    <a:t>Taxon C</a:t>
                  </a:r>
                </a:p>
              </p:txBody>
            </p:sp>
            <p:sp>
              <p:nvSpPr>
                <p:cNvPr id="19" name="Text Box 18">
                  <a:extLst>
                    <a:ext uri="{FF2B5EF4-FFF2-40B4-BE49-F238E27FC236}">
                      <a16:creationId xmlns:a16="http://schemas.microsoft.com/office/drawing/2014/main" id="{C18EE466-C91E-EF23-7373-1C12413AFD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6" y="2535"/>
                  <a:ext cx="61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>
                      <a:solidFill>
                        <a:schemeClr val="accent3"/>
                      </a:solidFill>
                      <a:ea typeface="Garamond" charset="0"/>
                      <a:cs typeface="Garamond" charset="0"/>
                    </a:rPr>
                    <a:t>Taxon D</a:t>
                  </a:r>
                </a:p>
              </p:txBody>
            </p:sp>
            <p:sp>
              <p:nvSpPr>
                <p:cNvPr id="20" name="Line 19">
                  <a:extLst>
                    <a:ext uri="{FF2B5EF4-FFF2-40B4-BE49-F238E27FC236}">
                      <a16:creationId xmlns:a16="http://schemas.microsoft.com/office/drawing/2014/main" id="{E0DF90A5-7959-8D25-EDE5-93919D4CA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5" y="2316"/>
                  <a:ext cx="60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1" name="Text Box 20">
                  <a:extLst>
                    <a:ext uri="{FF2B5EF4-FFF2-40B4-BE49-F238E27FC236}">
                      <a16:creationId xmlns:a16="http://schemas.microsoft.com/office/drawing/2014/main" id="{20F1FB36-5DBB-FB3D-61C7-E6B1A65606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90" y="1583"/>
                  <a:ext cx="194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</a:p>
              </p:txBody>
            </p:sp>
            <p:sp>
              <p:nvSpPr>
                <p:cNvPr id="22" name="Text Box 21">
                  <a:extLst>
                    <a:ext uri="{FF2B5EF4-FFF2-40B4-BE49-F238E27FC236}">
                      <a16:creationId xmlns:a16="http://schemas.microsoft.com/office/drawing/2014/main" id="{0864AE11-80A4-4CDA-9E67-ADE14C728C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06" y="1415"/>
                  <a:ext cx="162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3" name="Text Box 22">
                  <a:extLst>
                    <a:ext uri="{FF2B5EF4-FFF2-40B4-BE49-F238E27FC236}">
                      <a16:creationId xmlns:a16="http://schemas.microsoft.com/office/drawing/2014/main" id="{BBD2BD19-8073-6F03-7571-D8804EC45E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" y="1983"/>
                  <a:ext cx="13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4" name="Text Box 23">
                  <a:extLst>
                    <a:ext uri="{FF2B5EF4-FFF2-40B4-BE49-F238E27FC236}">
                      <a16:creationId xmlns:a16="http://schemas.microsoft.com/office/drawing/2014/main" id="{8AAAD5D7-5C60-35FB-B325-0F8EBA244C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6" y="1223"/>
                  <a:ext cx="17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6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5" name="Text Box 24">
                  <a:extLst>
                    <a:ext uri="{FF2B5EF4-FFF2-40B4-BE49-F238E27FC236}">
                      <a16:creationId xmlns:a16="http://schemas.microsoft.com/office/drawing/2014/main" id="{169BACE5-CFE4-54B5-96E7-67913B8206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6" y="1711"/>
                  <a:ext cx="154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3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6" name="Text Box 25">
                  <a:extLst>
                    <a:ext uri="{FF2B5EF4-FFF2-40B4-BE49-F238E27FC236}">
                      <a16:creationId xmlns:a16="http://schemas.microsoft.com/office/drawing/2014/main" id="{4F113CF9-B4F6-59E7-BDD4-3C4D5036CC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2" y="2487"/>
                  <a:ext cx="17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5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</p:grpSp>
          <p:sp>
            <p:nvSpPr>
              <p:cNvPr id="6" name="Text Box 26">
                <a:extLst>
                  <a:ext uri="{FF2B5EF4-FFF2-40B4-BE49-F238E27FC236}">
                    <a16:creationId xmlns:a16="http://schemas.microsoft.com/office/drawing/2014/main" id="{6F2BE43C-FF90-CE1A-7F91-99C297A5E9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" y="3105"/>
                <a:ext cx="3317" cy="6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600" b="1">
                    <a:solidFill>
                      <a:schemeClr val="accent5"/>
                    </a:solidFill>
                  </a:rPr>
                  <a:t>C</a:t>
                </a:r>
                <a:r>
                  <a:rPr lang="en-US" sz="1600">
                    <a:solidFill>
                      <a:schemeClr val="accent5"/>
                    </a:solidFill>
                  </a:rPr>
                  <a:t> </a:t>
                </a:r>
                <a:r>
                  <a:rPr lang="en-US" sz="1600">
                    <a:ea typeface="Garamond" charset="0"/>
                    <a:cs typeface="Garamond" charset="0"/>
                  </a:rPr>
                  <a:t>is more similar in sequence to </a:t>
                </a:r>
                <a:r>
                  <a:rPr lang="en-US" sz="1600" b="1">
                    <a:solidFill>
                      <a:schemeClr val="accent4"/>
                    </a:solidFill>
                  </a:rPr>
                  <a:t>A</a:t>
                </a:r>
                <a:r>
                  <a:rPr lang="en-US" sz="1600">
                    <a:ea typeface="Garamond" charset="0"/>
                    <a:cs typeface="Garamond" charset="0"/>
                  </a:rPr>
                  <a:t> (</a:t>
                </a:r>
                <a:r>
                  <a:rPr lang="en-US" sz="1600" i="1">
                    <a:ea typeface="Garamond" charset="0"/>
                    <a:cs typeface="Garamond" charset="0"/>
                  </a:rPr>
                  <a:t>d</a:t>
                </a:r>
                <a:r>
                  <a:rPr lang="en-US" sz="1600">
                    <a:ea typeface="Garamond" charset="0"/>
                    <a:cs typeface="Garamond" charset="0"/>
                  </a:rPr>
                  <a:t> = 3) than to </a:t>
                </a:r>
                <a:r>
                  <a:rPr lang="en-US" sz="1600" b="1">
                    <a:solidFill>
                      <a:schemeClr val="accent6"/>
                    </a:solidFill>
                  </a:rPr>
                  <a:t>B</a:t>
                </a:r>
                <a:r>
                  <a:rPr lang="en-US" sz="1600">
                    <a:ea typeface="Garamond" charset="0"/>
                    <a:cs typeface="Garamond" charset="0"/>
                  </a:rPr>
                  <a:t> (</a:t>
                </a:r>
                <a:r>
                  <a:rPr lang="en-US" sz="1600" i="1">
                    <a:ea typeface="Garamond" charset="0"/>
                    <a:cs typeface="Garamond" charset="0"/>
                  </a:rPr>
                  <a:t>d</a:t>
                </a:r>
                <a:r>
                  <a:rPr lang="en-US" sz="1600">
                    <a:ea typeface="Garamond" charset="0"/>
                    <a:cs typeface="Garamond" charset="0"/>
                  </a:rPr>
                  <a:t> = 7), but </a:t>
                </a:r>
                <a:r>
                  <a:rPr lang="en-US" sz="1600" b="1">
                    <a:solidFill>
                      <a:schemeClr val="accent5"/>
                    </a:solidFill>
                  </a:rPr>
                  <a:t>C</a:t>
                </a:r>
                <a:r>
                  <a:rPr lang="en-US" sz="1600">
                    <a:ea typeface="Garamond" charset="0"/>
                    <a:cs typeface="Garamond" charset="0"/>
                  </a:rPr>
                  <a:t> and </a:t>
                </a:r>
                <a:r>
                  <a:rPr lang="en-US" sz="1600" b="1">
                    <a:solidFill>
                      <a:schemeClr val="accent6"/>
                    </a:solidFill>
                  </a:rPr>
                  <a:t>B</a:t>
                </a:r>
                <a:r>
                  <a:rPr lang="en-US" sz="1600">
                    <a:ea typeface="Garamond" charset="0"/>
                    <a:cs typeface="Garamond" charset="0"/>
                  </a:rPr>
                  <a:t> are most closely related: </a:t>
                </a:r>
              </a:p>
              <a:p>
                <a:r>
                  <a:rPr lang="en-US" sz="1600" b="1">
                    <a:solidFill>
                      <a:schemeClr val="accent5"/>
                    </a:solidFill>
                  </a:rPr>
                  <a:t>C</a:t>
                </a:r>
                <a:r>
                  <a:rPr lang="en-US" sz="1600">
                    <a:ea typeface="Garamond" charset="0"/>
                    <a:cs typeface="Garamond" charset="0"/>
                  </a:rPr>
                  <a:t> and </a:t>
                </a:r>
                <a:r>
                  <a:rPr lang="en-US" sz="1600" b="1">
                    <a:solidFill>
                      <a:schemeClr val="accent6"/>
                    </a:solidFill>
                  </a:rPr>
                  <a:t>B</a:t>
                </a:r>
                <a:r>
                  <a:rPr lang="en-US" sz="1600">
                    <a:ea typeface="Garamond" charset="0"/>
                    <a:cs typeface="Garamond" charset="0"/>
                  </a:rPr>
                  <a:t> shared a common ancestor more recently than either did with </a:t>
                </a:r>
                <a:r>
                  <a:rPr lang="en-US" sz="1600" b="1">
                    <a:solidFill>
                      <a:schemeClr val="accent4"/>
                    </a:solidFill>
                  </a:rPr>
                  <a:t>A</a:t>
                </a:r>
                <a:r>
                  <a:rPr lang="en-US" sz="1600">
                    <a:ea typeface="Garamond" charset="0"/>
                    <a:cs typeface="Garamond" charset="0"/>
                  </a:rPr>
                  <a:t>).  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1F87F1-984A-1B52-2E78-0497E59AC6E2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3851275"/>
              <a:ext cx="529024" cy="38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369D3D-EA53-9767-B7DC-CC4A67335261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3841750"/>
              <a:ext cx="987811" cy="10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97EC1E-8920-3F9A-2BFE-9A8F8E9A0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954" y="3644089"/>
              <a:ext cx="2119882" cy="19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9D4413-BBCB-6ED1-93F9-B43C1136927E}"/>
                </a:ext>
              </a:extLst>
            </p:cNvPr>
            <p:cNvSpPr txBox="1"/>
            <p:nvPr/>
          </p:nvSpPr>
          <p:spPr>
            <a:xfrm>
              <a:off x="1241159" y="3321518"/>
              <a:ext cx="1197241" cy="52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genetic distance (</a:t>
              </a:r>
              <a:r>
                <a:rPr lang="en-US" sz="1400" i="1" dirty="0"/>
                <a:t>d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68305AC-F934-6166-2C4B-B2FD982F087C}"/>
              </a:ext>
            </a:extLst>
          </p:cNvPr>
          <p:cNvSpPr txBox="1"/>
          <p:nvPr/>
        </p:nvSpPr>
        <p:spPr>
          <a:xfrm>
            <a:off x="0" y="6260680"/>
            <a:ext cx="2470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Side </a:t>
            </a:r>
            <a:r>
              <a:rPr lang="de-DE" sz="1400" dirty="0" err="1"/>
              <a:t>note</a:t>
            </a:r>
            <a:r>
              <a:rPr lang="de-DE" sz="1400" dirty="0"/>
              <a:t>: This </a:t>
            </a:r>
            <a:r>
              <a:rPr lang="de-DE" sz="1400" dirty="0" err="1"/>
              <a:t>is</a:t>
            </a:r>
            <a:r>
              <a:rPr lang="de-DE" sz="1400" dirty="0"/>
              <a:t> a </a:t>
            </a:r>
            <a:r>
              <a:rPr lang="de-DE" sz="1400" dirty="0" err="1"/>
              <a:t>phylogram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369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Biodiversity through geological time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5ABCD-4505-9890-8545-0DED2075E6FA}"/>
              </a:ext>
            </a:extLst>
          </p:cNvPr>
          <p:cNvSpPr txBox="1"/>
          <p:nvPr/>
        </p:nvSpPr>
        <p:spPr>
          <a:xfrm>
            <a:off x="7912980" y="2274608"/>
            <a:ext cx="4279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Fundamental eco-evolutionary processes that determine how many species there are in a given area: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Speciation</a:t>
            </a:r>
            <a:r>
              <a:rPr lang="en-US" dirty="0"/>
              <a:t> = production of new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Extinction</a:t>
            </a:r>
            <a:r>
              <a:rPr lang="en-US" dirty="0"/>
              <a:t> = loss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Dispersal</a:t>
            </a:r>
            <a:r>
              <a:rPr lang="en-US" dirty="0"/>
              <a:t> = immigration/emigration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DDD61D-A454-051A-122A-5C11CB57A4FD}"/>
              </a:ext>
            </a:extLst>
          </p:cNvPr>
          <p:cNvGrpSpPr/>
          <p:nvPr/>
        </p:nvGrpSpPr>
        <p:grpSpPr>
          <a:xfrm>
            <a:off x="0" y="549333"/>
            <a:ext cx="8107680" cy="6025515"/>
            <a:chOff x="342900" y="923925"/>
            <a:chExt cx="7442200" cy="5581650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08823F74-B456-24FB-070B-B6C040EE9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2" t="2639" r="50760" b="84841"/>
            <a:stretch/>
          </p:blipFill>
          <p:spPr bwMode="auto">
            <a:xfrm rot="19452725">
              <a:off x="3045620" y="4143373"/>
              <a:ext cx="164685" cy="13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909DB353-6F9B-AF1D-B630-E8F82891B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0" t="5821" r="6964" b="72480"/>
            <a:stretch/>
          </p:blipFill>
          <p:spPr bwMode="auto">
            <a:xfrm rot="19956472">
              <a:off x="2660224" y="3490607"/>
              <a:ext cx="313958" cy="23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94C9F7A-57D0-97E9-2D6C-BF6866FD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900" y="923925"/>
              <a:ext cx="7442200" cy="5581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B58F-7479-7149-1723-1006EDD9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iTOL</a:t>
            </a:r>
            <a:r>
              <a:rPr lang="de-DE"/>
              <a:t> (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tree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life</a:t>
            </a:r>
            <a:r>
              <a:rPr lang="de-DE"/>
              <a:t>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1EFC-94F4-651F-1E81-1FAE3FC8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Collection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phylograms</a:t>
            </a:r>
            <a:r>
              <a:rPr lang="de-DE" dirty="0"/>
              <a:t>,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, </a:t>
            </a:r>
            <a:r>
              <a:rPr lang="de-DE" dirty="0" err="1"/>
              <a:t>annotate</a:t>
            </a:r>
            <a:r>
              <a:rPr lang="de-DE" dirty="0"/>
              <a:t>,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tree</a:t>
            </a:r>
            <a:r>
              <a:rPr lang="de-DE" dirty="0"/>
              <a:t> (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time-</a:t>
            </a:r>
            <a:r>
              <a:rPr lang="de-DE" dirty="0" err="1"/>
              <a:t>dated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4D883-35B8-6BE2-DAAE-72869A90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34" y="1685777"/>
            <a:ext cx="655924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3B16A-EFB2-C45D-3507-558D463C0234}"/>
              </a:ext>
            </a:extLst>
          </p:cNvPr>
          <p:cNvSpPr txBox="1"/>
          <p:nvPr/>
        </p:nvSpPr>
        <p:spPr>
          <a:xfrm>
            <a:off x="7060623" y="5568145"/>
            <a:ext cx="62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https://itol.embl.de/itol.cgi</a:t>
            </a: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F5BF95-D682-B390-E851-598C0CD4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AFB9C9F-9EC4-7CA7-E52B-10ABB747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23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6ADD-92D2-E6A4-9378-27B5439F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magic of phylogenies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97EA-CC71-7FDA-62C5-BE909E5E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5276360"/>
          </a:xfrm>
        </p:spPr>
        <p:txBody>
          <a:bodyPr>
            <a:normAutofit/>
          </a:bodyPr>
          <a:lstStyle/>
          <a:p>
            <a:r>
              <a:rPr lang="en-US" b="1" dirty="0"/>
              <a:t>Example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did taxon X originate?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species distributions reflecting dispersal distances or environment?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Did taxon X evolve gradually or was there a diversification burst? Adaptive radiations?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communities shaped by competition or filtering?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Did species evolve here, or did they disperse here from somewhere else?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mode of speciation (allopatric, sympatric) and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is species diversity distributed so non-randomly on the surface of the Earth?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the processes generating the non-randomness (time, diversification, environment)?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the key factors constraining the geographic distributions of species? How do they translate into the evolutionary process?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What is the history of colonization, speciation, and extinction across taxa and regions?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0664EA6-DB69-C1B7-44A1-81810D4C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E1685E-58BC-0D81-A0C1-74BA4A6C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85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BD6D0F-D3C4-AF51-C987-C82DC113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766218"/>
            <a:ext cx="10515600" cy="1325563"/>
          </a:xfrm>
        </p:spPr>
        <p:txBody>
          <a:bodyPr/>
          <a:lstStyle/>
          <a:p>
            <a:r>
              <a:rPr lang="de-DE"/>
              <a:t>The 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C3E8-7940-A07E-F0D4-2DD5FC3B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C98F-BEA9-F730-2078-A1EB576D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What you should remember</a:t>
            </a:r>
            <a:endParaRPr lang="cs-CZ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6442B-3E6E-17C3-DDD1-59BCC791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193DB-29A0-FA7F-46A0-7AC2D4593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56C67-9CBE-CDC6-4407-BCE1B168FE3F}"/>
              </a:ext>
            </a:extLst>
          </p:cNvPr>
          <p:cNvSpPr txBox="1"/>
          <p:nvPr/>
        </p:nvSpPr>
        <p:spPr>
          <a:xfrm>
            <a:off x="1333500" y="1242941"/>
            <a:ext cx="9448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There have been 5 major extinction events (the “big five”) and we are likely approaching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/>
              <a:t>Apart from extinction, the other process that generates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Evolutionary relationships among organisms are represented by a phylogeny a.k.a. phylogenetic tree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/>
              <a:t>Besides biological processes, biodiversity patterns globally are determined by extinctions and plate tectonics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31B8A-B57C-CB62-8F84-404124AA7303}"/>
              </a:ext>
            </a:extLst>
          </p:cNvPr>
          <p:cNvSpPr txBox="1"/>
          <p:nvPr/>
        </p:nvSpPr>
        <p:spPr>
          <a:xfrm>
            <a:off x="1199270" y="5291893"/>
            <a:ext cx="8760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ct val="80000"/>
              </a:spcAft>
            </a:pPr>
            <a:r>
              <a:rPr lang="en-US" altLang="en-US" b="1" dirty="0"/>
              <a:t>Resource: </a:t>
            </a:r>
            <a:r>
              <a:rPr lang="en-US" altLang="en-US" dirty="0">
                <a:hlinkClick r:id="rId3"/>
              </a:rPr>
              <a:t>Origins of Biodiversity, Bromham &amp; Cardillo, 2019 (Book)</a:t>
            </a:r>
            <a:r>
              <a:rPr lang="en-US" altLang="en-US" dirty="0"/>
              <a:t> *click for pdf*</a:t>
            </a:r>
          </a:p>
        </p:txBody>
      </p:sp>
    </p:spTree>
    <p:extLst>
      <p:ext uri="{BB962C8B-B14F-4D97-AF65-F5344CB8AC3E}">
        <p14:creationId xmlns:p14="http://schemas.microsoft.com/office/powerpoint/2010/main" val="15654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DBA34-68BD-18A0-C339-798C5EF83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2220723"/>
            <a:ext cx="9144000" cy="1817877"/>
          </a:xfrm>
        </p:spPr>
        <p:txBody>
          <a:bodyPr/>
          <a:lstStyle/>
          <a:p>
            <a:r>
              <a:rPr lang="en-US" b="1"/>
              <a:t>Lecture Part 2: Practical</a:t>
            </a:r>
            <a:br>
              <a:rPr lang="en-US"/>
            </a:br>
            <a:r>
              <a:rPr lang="en-US"/>
              <a:t>Introduction to eco-evolutionary simulation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5A4CD-6DBF-1BBC-5158-CE43345E4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334" y="4165185"/>
            <a:ext cx="9144000" cy="165576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Biological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2029199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E579-77F8-1C6A-B402-94FE29CB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you? </a:t>
            </a:r>
          </a:p>
        </p:txBody>
      </p:sp>
      <p:pic>
        <p:nvPicPr>
          <p:cNvPr id="2050" name="Picture 2" descr="QRCode for Getting to know you ">
            <a:extLst>
              <a:ext uri="{FF2B5EF4-FFF2-40B4-BE49-F238E27FC236}">
                <a16:creationId xmlns:a16="http://schemas.microsoft.com/office/drawing/2014/main" id="{E77B0BCC-E09B-1F7E-276F-52B1566C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8" y="1484085"/>
            <a:ext cx="4198257" cy="41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D881B0-7B23-CE2E-5113-6CAC0432F62F}"/>
              </a:ext>
            </a:extLst>
          </p:cNvPr>
          <p:cNvSpPr txBox="1"/>
          <p:nvPr/>
        </p:nvSpPr>
        <p:spPr>
          <a:xfrm>
            <a:off x="5007430" y="3509220"/>
            <a:ext cx="718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>
                <a:hlinkClick r:id="rId3"/>
              </a:rPr>
              <a:t>https://forms.office.com/e/4Rr4zzeTzi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710486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386-5B32-96FE-EA90-5D1190DD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 to eco-evo simulation models: Fundamental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D14B-835A-DB3D-E802-971EFB910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429039"/>
            <a:ext cx="6438900" cy="4351338"/>
          </a:xfrm>
        </p:spPr>
        <p:txBody>
          <a:bodyPr/>
          <a:lstStyle/>
          <a:p>
            <a:r>
              <a:rPr lang="en-US" b="1"/>
              <a:t>Fundamental processes that determine how many species there are in a given area: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Speciation</a:t>
            </a:r>
            <a:r>
              <a:rPr lang="en-US"/>
              <a:t> = production of new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Extinction</a:t>
            </a:r>
            <a:r>
              <a:rPr lang="en-US"/>
              <a:t> = loss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/>
              <a:t>Dispersal</a:t>
            </a:r>
            <a:r>
              <a:rPr lang="en-US"/>
              <a:t> = immigration/emigration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497F4-C38F-7718-8DF4-A6BCD5C0837A}"/>
              </a:ext>
            </a:extLst>
          </p:cNvPr>
          <p:cNvSpPr txBox="1"/>
          <p:nvPr/>
        </p:nvSpPr>
        <p:spPr>
          <a:xfrm>
            <a:off x="1000595" y="3858285"/>
            <a:ext cx="958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</a:rPr>
              <a:t>… but also: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The </a:t>
            </a:r>
            <a:r>
              <a:rPr lang="en-US" sz="2000" b="1">
                <a:solidFill>
                  <a:schemeClr val="accent6"/>
                </a:solidFill>
              </a:rPr>
              <a:t>landscape</a:t>
            </a:r>
            <a:r>
              <a:rPr lang="en-US" sz="2000">
                <a:solidFill>
                  <a:schemeClr val="accent6"/>
                </a:solidFill>
              </a:rPr>
              <a:t> (the ‘arena’ where species live and evolution 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Evolution and adaptation </a:t>
            </a:r>
            <a:r>
              <a:rPr lang="en-US" sz="2000">
                <a:solidFill>
                  <a:schemeClr val="accent6"/>
                </a:solidFill>
              </a:rPr>
              <a:t>(traits change naturally due to stochastic processes)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6"/>
                </a:solidFill>
              </a:rPr>
              <a:t>The ecological niche </a:t>
            </a:r>
            <a:r>
              <a:rPr lang="en-US" sz="2000">
                <a:solidFill>
                  <a:schemeClr val="accent6"/>
                </a:solidFill>
              </a:rPr>
              <a:t>of the species (determines the abundance of individuals)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380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6656D-3BE5-343E-E479-D140CF6F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Processes shaping biodiversity (according to gen3sis)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7D31C7-72E6-C17F-A34E-B4ACC1609F99}"/>
              </a:ext>
            </a:extLst>
          </p:cNvPr>
          <p:cNvSpPr/>
          <p:nvPr/>
        </p:nvSpPr>
        <p:spPr>
          <a:xfrm>
            <a:off x="256954" y="2583724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002C19-3E57-A61D-628E-5BFA6299176C}"/>
              </a:ext>
            </a:extLst>
          </p:cNvPr>
          <p:cNvSpPr/>
          <p:nvPr/>
        </p:nvSpPr>
        <p:spPr>
          <a:xfrm>
            <a:off x="262269" y="5614003"/>
            <a:ext cx="243485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Speciation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5FFB0E-A029-DAC7-5D40-16CE90E77F19}"/>
              </a:ext>
            </a:extLst>
          </p:cNvPr>
          <p:cNvSpPr/>
          <p:nvPr/>
        </p:nvSpPr>
        <p:spPr>
          <a:xfrm>
            <a:off x="283535" y="4593277"/>
            <a:ext cx="2392327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F0D576-AA28-3F15-148E-C08BD1123314}"/>
              </a:ext>
            </a:extLst>
          </p:cNvPr>
          <p:cNvSpPr/>
          <p:nvPr/>
        </p:nvSpPr>
        <p:spPr>
          <a:xfrm>
            <a:off x="256954" y="3572552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Dispersal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60FE3-DE0B-2C51-4663-ED76DA95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" r="-1" b="19588"/>
          <a:stretch/>
        </p:blipFill>
        <p:spPr>
          <a:xfrm>
            <a:off x="2913319" y="1513661"/>
            <a:ext cx="6801093" cy="8534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97D2CC-F05F-67D4-77B9-A4C25B394E6C}"/>
              </a:ext>
            </a:extLst>
          </p:cNvPr>
          <p:cNvSpPr/>
          <p:nvPr/>
        </p:nvSpPr>
        <p:spPr>
          <a:xfrm>
            <a:off x="256954" y="1545278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Landscape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680610E-CEC1-5A76-D4A0-B3AEFA3A10E0}"/>
              </a:ext>
            </a:extLst>
          </p:cNvPr>
          <p:cNvSpPr/>
          <p:nvPr/>
        </p:nvSpPr>
        <p:spPr>
          <a:xfrm>
            <a:off x="2828260" y="978192"/>
            <a:ext cx="7612912" cy="48463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1587AA-64A4-891F-1150-12BBA2487DD8}"/>
              </a:ext>
            </a:extLst>
          </p:cNvPr>
          <p:cNvSpPr/>
          <p:nvPr/>
        </p:nvSpPr>
        <p:spPr>
          <a:xfrm>
            <a:off x="2902689" y="2583712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ecological niche ~ abundance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DB43CB-430E-4B0B-4523-EDFDC327640F}"/>
              </a:ext>
            </a:extLst>
          </p:cNvPr>
          <p:cNvSpPr/>
          <p:nvPr/>
        </p:nvSpPr>
        <p:spPr>
          <a:xfrm>
            <a:off x="2892057" y="3593804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Effect of barriers ~ Population connectivity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380B8-F724-9FD1-A448-1CC470F2DF5D}"/>
              </a:ext>
            </a:extLst>
          </p:cNvPr>
          <p:cNvSpPr/>
          <p:nvPr/>
        </p:nvSpPr>
        <p:spPr>
          <a:xfrm>
            <a:off x="2884968" y="4618074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Trait change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681B37-E1F7-32DB-8283-83AF6A0A0124}"/>
              </a:ext>
            </a:extLst>
          </p:cNvPr>
          <p:cNvSpPr/>
          <p:nvPr/>
        </p:nvSpPr>
        <p:spPr>
          <a:xfrm>
            <a:off x="2856615" y="5631711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Geographic isolation and connectivity</a:t>
            </a:r>
          </a:p>
        </p:txBody>
      </p:sp>
    </p:spTree>
    <p:extLst>
      <p:ext uri="{BB962C8B-B14F-4D97-AF65-F5344CB8AC3E}">
        <p14:creationId xmlns:p14="http://schemas.microsoft.com/office/powerpoint/2010/main" val="15014806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95AD59-12A1-F8FA-0BBD-CBB039669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Thanks</a:t>
            </a:r>
            <a:r>
              <a:rPr lang="de-DE"/>
              <a:t>! 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9A64D8-42B4-32C5-3AD8-0678BE3C3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err="1"/>
              <a:t>I‘ll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in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practical</a:t>
            </a:r>
            <a:r>
              <a:rPr lang="de-DE"/>
              <a:t> </a:t>
            </a:r>
            <a:r>
              <a:rPr lang="de-DE">
                <a:sym typeface="Wingdings" panose="05000000000000000000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4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Plate Tectonics,  540Ma - Modern World -  Scotese Animation 022116b">
            <a:hlinkClick r:id="" action="ppaction://media"/>
            <a:extLst>
              <a:ext uri="{FF2B5EF4-FFF2-40B4-BE49-F238E27FC236}">
                <a16:creationId xmlns:a16="http://schemas.microsoft.com/office/drawing/2014/main" id="{01C08C15-1D51-A83E-EE7F-71FF64691C0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620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7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85000"/>
                  </a:schemeClr>
                </a:solidFill>
                <a:latin typeface="+mn-lt"/>
              </a:rPr>
              <a:t>The vanishing of a species</a:t>
            </a:r>
            <a:endParaRPr lang="cs-CZ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chemeClr val="tx1">
                    <a:tint val="75000"/>
                  </a:schemeClr>
                </a:solidFill>
              </a:rPr>
              <a:t>Extinctions and mass extinctions</a:t>
            </a:r>
            <a:endParaRPr lang="cs-CZ" sz="24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6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30449-7879-7579-5EB7-43EDD8DB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Extinction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EF194-947D-FD91-EFF9-95AEF832A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What is extinction?</a:t>
            </a:r>
          </a:p>
          <a:p>
            <a:r>
              <a:rPr lang="en-US" dirty="0"/>
              <a:t>= the dying out / termination of a species; </a:t>
            </a:r>
            <a:br>
              <a:rPr lang="en-US" dirty="0"/>
            </a:br>
            <a:r>
              <a:rPr lang="en-US" dirty="0"/>
              <a:t>i.e., the dying out of all individuals that belong to a species</a:t>
            </a:r>
          </a:p>
          <a:p>
            <a:endParaRPr lang="en-US" dirty="0"/>
          </a:p>
          <a:p>
            <a:r>
              <a:rPr lang="en-US" b="1" dirty="0"/>
              <a:t>How can we define and compare extinctions?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Spatial:</a:t>
            </a:r>
          </a:p>
          <a:p>
            <a:pPr marL="1028700" lvl="1" indent="-342900"/>
            <a:r>
              <a:rPr lang="en-US" dirty="0"/>
              <a:t>Global extinctions vs. local- to regional-scale extirpations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Temporal:</a:t>
            </a:r>
          </a:p>
          <a:p>
            <a:pPr marL="1028700" lvl="1" indent="-342900"/>
            <a:r>
              <a:rPr lang="en-US" dirty="0"/>
              <a:t>Extinctions from the fossil record vs. recent historical extinctions</a:t>
            </a:r>
          </a:p>
          <a:p>
            <a:pPr marL="1028700" lvl="1" indent="-342900"/>
            <a:r>
              <a:rPr lang="en-US" dirty="0"/>
              <a:t>Length of the time interval to calculate extinction rates (past vs. present)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Other types:</a:t>
            </a:r>
          </a:p>
          <a:p>
            <a:pPr marL="1028700" lvl="1" indent="-342900"/>
            <a:r>
              <a:rPr lang="en-US" dirty="0"/>
              <a:t>With low abundance, a species can become ecologically, functionally or economically extinct before it is truly extinct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AE9D7C-C3FE-C491-B928-ADC0086C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8B417C9-E13F-6C70-CBCD-799AAB2C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730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BA640B-DC48-C32D-9F13-3712AB78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30"/>
          <a:stretch/>
        </p:blipFill>
        <p:spPr>
          <a:xfrm>
            <a:off x="3551722" y="763933"/>
            <a:ext cx="2886478" cy="381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2269A-919F-1A8A-FDCC-2BF063C3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passenger pigeon (</a:t>
            </a:r>
            <a:r>
              <a:rPr lang="en-US" i="1" err="1"/>
              <a:t>Ectopistes</a:t>
            </a:r>
            <a:r>
              <a:rPr lang="en-US" i="1"/>
              <a:t> </a:t>
            </a:r>
            <a:r>
              <a:rPr lang="en-US" i="1" err="1"/>
              <a:t>migratorius</a:t>
            </a:r>
            <a:r>
              <a:rPr lang="en-US"/>
              <a:t>) - the fast track to extinction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2417-0B63-B326-84BB-87D401818580}"/>
              </a:ext>
            </a:extLst>
          </p:cNvPr>
          <p:cNvSpPr txBox="1"/>
          <p:nvPr/>
        </p:nvSpPr>
        <p:spPr>
          <a:xfrm>
            <a:off x="3686475" y="4588920"/>
            <a:ext cx="2637322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MARTHA</a:t>
            </a:r>
          </a:p>
          <a:p>
            <a:pPr algn="ctr"/>
            <a: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Last of her species, died at 1 p.m.,</a:t>
            </a:r>
            <a:b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1 September 1914, age 29, in the</a:t>
            </a:r>
            <a:b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Cincinnati Zoological Garden.</a:t>
            </a:r>
            <a:b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EXTINCT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BACF2-17E1-9EF5-F1E5-B35A5FAD5E65}"/>
              </a:ext>
            </a:extLst>
          </p:cNvPr>
          <p:cNvSpPr txBox="1"/>
          <p:nvPr/>
        </p:nvSpPr>
        <p:spPr>
          <a:xfrm>
            <a:off x="6487427" y="1305342"/>
            <a:ext cx="57045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most abundant bird in North America (and potentially the world) in the early 1800s (3-5 billion individuals)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Millions of individuals were hunted every year by the settlers because it was ‘cheap meat’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species was eradicated by Europeans within a human life span (approx. 70 years)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Birds bred in massive colonies of billions of individuals, making them vulnerable to density-dependent regulatory factors (e.g., infectious diseases, overexploitation)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A64E32-BCB9-6B61-1D25-5811AE7E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" y="741147"/>
            <a:ext cx="4095956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C3492-C064-EB3B-252B-644A65CBA1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76"/>
          <a:stretch/>
        </p:blipFill>
        <p:spPr>
          <a:xfrm>
            <a:off x="462013" y="2360819"/>
            <a:ext cx="3182753" cy="41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_LectureSpatialEcologyMacroecolog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LectureSpatialEcologyMacroecology" id="{0A9DA1B8-A65E-4A38-9C21-42F1DFA4C287}" vid="{CDDE6E67-16A6-4EF2-B448-BD5B06ED6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4319</Words>
  <Application>Microsoft Office PowerPoint</Application>
  <PresentationFormat>Widescreen</PresentationFormat>
  <Paragraphs>640</Paragraphs>
  <Slides>58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Aptos</vt:lpstr>
      <vt:lpstr>Aptos Display</vt:lpstr>
      <vt:lpstr>Arial</vt:lpstr>
      <vt:lpstr>Baskerville Old Face</vt:lpstr>
      <vt:lpstr>Garamond</vt:lpstr>
      <vt:lpstr>Helvetica Neue</vt:lpstr>
      <vt:lpstr>Lato</vt:lpstr>
      <vt:lpstr>MundoSansStd</vt:lpstr>
      <vt:lpstr>MundoSansStd-Italic</vt:lpstr>
      <vt:lpstr>Symbol</vt:lpstr>
      <vt:lpstr>Wingdings</vt:lpstr>
      <vt:lpstr>Theme1_LectureSpatialEcologyMacroecology</vt:lpstr>
      <vt:lpstr>Evolution of global biodiversity</vt:lpstr>
      <vt:lpstr>Some wise words…</vt:lpstr>
      <vt:lpstr>What you should remember</vt:lpstr>
      <vt:lpstr>PowerPoint Presentation</vt:lpstr>
      <vt:lpstr>Biodiversity through geological time</vt:lpstr>
      <vt:lpstr>PowerPoint Presentation</vt:lpstr>
      <vt:lpstr>PowerPoint Presentation</vt:lpstr>
      <vt:lpstr>Extinction</vt:lpstr>
      <vt:lpstr>The passenger pigeon (Ectopistes migratorius) - the fast track to extinction</vt:lpstr>
      <vt:lpstr>Mass Extinctions</vt:lpstr>
      <vt:lpstr>“The Big 5” Mass Extinctions: 1/5</vt:lpstr>
      <vt:lpstr>“The Big 5” Mass Extinctions: 2/5</vt:lpstr>
      <vt:lpstr>“The Big 5” Mass Extinctions: 3/5</vt:lpstr>
      <vt:lpstr>“The Big 5” Mass Extinctions: 4/5</vt:lpstr>
      <vt:lpstr>“The Big 5” Mass Extinctions: 5/5</vt:lpstr>
      <vt:lpstr>‘Sixth Mass Extinction’ – How do we know? </vt:lpstr>
      <vt:lpstr>‘Sixth Mass Extinction’ – How do we know? </vt:lpstr>
      <vt:lpstr>‘Sixth Mass Extinction’ – How do we know? </vt:lpstr>
      <vt:lpstr>‘Sixth Mass Extinction’ – How do we know? </vt:lpstr>
      <vt:lpstr>Drivers of Extinction in the Anthropocene</vt:lpstr>
      <vt:lpstr>The IUCN Red List</vt:lpstr>
      <vt:lpstr>The IUCN Red List</vt:lpstr>
      <vt:lpstr>How does biodiversity recover from extinction? – Evolutionary perspective</vt:lpstr>
      <vt:lpstr>How does biodiversity recover from extinction? – Evolutionary perspective</vt:lpstr>
      <vt:lpstr>How does biodiversity recover from extinction? – Evolutionary perspective</vt:lpstr>
      <vt:lpstr>How does biodiversity recover from extinction? – Evolutionary perspective</vt:lpstr>
      <vt:lpstr>How new species emerge</vt:lpstr>
      <vt:lpstr>Speciation </vt:lpstr>
      <vt:lpstr>Modes of speciation</vt:lpstr>
      <vt:lpstr>What causes allopatric speciation?</vt:lpstr>
      <vt:lpstr>Modes of speciation</vt:lpstr>
      <vt:lpstr>Example: Sympatric speciation of Howea palms</vt:lpstr>
      <vt:lpstr>Speciation rates - How do we know?</vt:lpstr>
      <vt:lpstr>PowerPoint Presentation</vt:lpstr>
      <vt:lpstr>How species change: according to Lamarck</vt:lpstr>
      <vt:lpstr>How species change: according to Darwin (natural selection)</vt:lpstr>
      <vt:lpstr>Adaptation</vt:lpstr>
      <vt:lpstr>Exaptation </vt:lpstr>
      <vt:lpstr>Types of natural selection: Examples</vt:lpstr>
      <vt:lpstr>Zooming out: High species richness = high diversification?</vt:lpstr>
      <vt:lpstr>What supports the idea of evolution?</vt:lpstr>
      <vt:lpstr>PowerPoint Presentation</vt:lpstr>
      <vt:lpstr>Phylogeny – the tree of life </vt:lpstr>
      <vt:lpstr>Phylogeny – the tree of life </vt:lpstr>
      <vt:lpstr>Phylogeny – the tree of life </vt:lpstr>
      <vt:lpstr>What is a phylogenetic tree?</vt:lpstr>
      <vt:lpstr>How to read a phylogeny</vt:lpstr>
      <vt:lpstr>Types of phylogenetic trees</vt:lpstr>
      <vt:lpstr>Similarity vs. evolutionary relationship</vt:lpstr>
      <vt:lpstr>iTOL (interactive tree of life)</vt:lpstr>
      <vt:lpstr>The magic of phylogenies</vt:lpstr>
      <vt:lpstr>The end</vt:lpstr>
      <vt:lpstr>What you should remember</vt:lpstr>
      <vt:lpstr>Lecture Part 2: Practical Introduction to eco-evolutionary simulation models</vt:lpstr>
      <vt:lpstr>Who are you? </vt:lpstr>
      <vt:lpstr>Intro to eco-evo simulation models: Fundamental processes</vt:lpstr>
      <vt:lpstr>Processes shaping biodiversity (according to gen3sis)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Wölke Friederike</dc:creator>
  <cp:lastModifiedBy>Wölke Friederike</cp:lastModifiedBy>
  <cp:revision>1</cp:revision>
  <dcterms:created xsi:type="dcterms:W3CDTF">2024-10-04T09:38:46Z</dcterms:created>
  <dcterms:modified xsi:type="dcterms:W3CDTF">2024-11-17T09:15:54Z</dcterms:modified>
</cp:coreProperties>
</file>